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0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5244" autoAdjust="0"/>
  </p:normalViewPr>
  <p:slideViewPr>
    <p:cSldViewPr>
      <p:cViewPr>
        <p:scale>
          <a:sx n="66" d="100"/>
          <a:sy n="66" d="100"/>
        </p:scale>
        <p:origin x="1781" y="4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74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862" y="271375"/>
            <a:ext cx="3996282" cy="54660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13295" y="6069754"/>
            <a:ext cx="2717411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8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/>
          <p:cNvSpPr/>
          <p:nvPr/>
        </p:nvSpPr>
        <p:spPr>
          <a:xfrm rot="7200000">
            <a:off x="3965194" y="746442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 rot="3600000">
            <a:off x="2301723" y="746439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1469986" y="2187050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 rot="18000000">
            <a:off x="2301722" y="3627657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 rot="14400000">
            <a:off x="3965194" y="3627658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 rot="10800000">
            <a:off x="4796931" y="2187050"/>
            <a:ext cx="2877085" cy="2485092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5" name="Group 154"/>
          <p:cNvGrpSpPr/>
          <p:nvPr/>
        </p:nvGrpSpPr>
        <p:grpSpPr>
          <a:xfrm>
            <a:off x="1925645" y="1137783"/>
            <a:ext cx="5292713" cy="4583625"/>
            <a:chOff x="3417715" y="1110331"/>
            <a:chExt cx="5356569" cy="4638926"/>
          </a:xfrm>
          <a:effectLst>
            <a:outerShdw blurRad="381000" sx="102000" sy="102000" algn="ctr" rotWithShape="0">
              <a:prstClr val="black">
                <a:alpha val="0"/>
              </a:prstClr>
            </a:outerShdw>
          </a:effectLst>
        </p:grpSpPr>
        <p:sp>
          <p:nvSpPr>
            <p:cNvPr id="83" name="Freeform 82"/>
            <p:cNvSpPr/>
            <p:nvPr/>
          </p:nvSpPr>
          <p:spPr>
            <a:xfrm>
              <a:off x="4115788" y="1110331"/>
              <a:ext cx="1934051" cy="1810423"/>
            </a:xfrm>
            <a:custGeom>
              <a:avLst/>
              <a:gdLst>
                <a:gd name="connsiteX0" fmla="*/ 601294 w 1814053"/>
                <a:gd name="connsiteY0" fmla="*/ 0 h 1698095"/>
                <a:gd name="connsiteX1" fmla="*/ 1812556 w 1814053"/>
                <a:gd name="connsiteY1" fmla="*/ 5006 h 1698095"/>
                <a:gd name="connsiteX2" fmla="*/ 1814053 w 1814053"/>
                <a:gd name="connsiteY2" fmla="*/ 7599 h 1698095"/>
                <a:gd name="connsiteX3" fmla="*/ 1813887 w 1814053"/>
                <a:gd name="connsiteY3" fmla="*/ 7696 h 1698095"/>
                <a:gd name="connsiteX4" fmla="*/ 1813621 w 1814053"/>
                <a:gd name="connsiteY4" fmla="*/ 1297688 h 1698095"/>
                <a:gd name="connsiteX5" fmla="*/ 1349407 w 1814053"/>
                <a:gd name="connsiteY5" fmla="*/ 1295769 h 1698095"/>
                <a:gd name="connsiteX6" fmla="*/ 1119336 w 1814053"/>
                <a:gd name="connsiteY6" fmla="*/ 1698095 h 1698095"/>
                <a:gd name="connsiteX7" fmla="*/ 1664 w 1814053"/>
                <a:gd name="connsiteY7" fmla="*/ 1053983 h 1698095"/>
                <a:gd name="connsiteX8" fmla="*/ 1497 w 1814053"/>
                <a:gd name="connsiteY8" fmla="*/ 1054079 h 1698095"/>
                <a:gd name="connsiteX9" fmla="*/ 0 w 1814053"/>
                <a:gd name="connsiteY9" fmla="*/ 1051486 h 1698095"/>
                <a:gd name="connsiteX10" fmla="*/ 601294 w 1814053"/>
                <a:gd name="connsiteY10" fmla="*/ 0 h 169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3" h="1698095">
                  <a:moveTo>
                    <a:pt x="601294" y="0"/>
                  </a:moveTo>
                  <a:lnTo>
                    <a:pt x="1812556" y="5006"/>
                  </a:lnTo>
                  <a:lnTo>
                    <a:pt x="1814053" y="7599"/>
                  </a:lnTo>
                  <a:lnTo>
                    <a:pt x="1813887" y="7696"/>
                  </a:lnTo>
                  <a:lnTo>
                    <a:pt x="1813621" y="1297688"/>
                  </a:lnTo>
                  <a:lnTo>
                    <a:pt x="1349407" y="1295769"/>
                  </a:lnTo>
                  <a:lnTo>
                    <a:pt x="1119336" y="1698095"/>
                  </a:lnTo>
                  <a:lnTo>
                    <a:pt x="1664" y="1053983"/>
                  </a:lnTo>
                  <a:lnTo>
                    <a:pt x="1497" y="1054079"/>
                  </a:lnTo>
                  <a:lnTo>
                    <a:pt x="0" y="1051486"/>
                  </a:lnTo>
                  <a:lnTo>
                    <a:pt x="6012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6142161" y="1110331"/>
              <a:ext cx="1934052" cy="1811121"/>
            </a:xfrm>
            <a:custGeom>
              <a:avLst/>
              <a:gdLst>
                <a:gd name="connsiteX0" fmla="*/ 1212758 w 1814054"/>
                <a:gd name="connsiteY0" fmla="*/ 0 h 1698750"/>
                <a:gd name="connsiteX1" fmla="*/ 1814054 w 1814054"/>
                <a:gd name="connsiteY1" fmla="*/ 1051487 h 1698750"/>
                <a:gd name="connsiteX2" fmla="*/ 1812557 w 1814054"/>
                <a:gd name="connsiteY2" fmla="*/ 1054080 h 1698750"/>
                <a:gd name="connsiteX3" fmla="*/ 1812390 w 1814054"/>
                <a:gd name="connsiteY3" fmla="*/ 1053984 h 1698750"/>
                <a:gd name="connsiteX4" fmla="*/ 695091 w 1814054"/>
                <a:gd name="connsiteY4" fmla="*/ 1698750 h 1698750"/>
                <a:gd name="connsiteX5" fmla="*/ 464646 w 1814054"/>
                <a:gd name="connsiteY5" fmla="*/ 1295770 h 1698750"/>
                <a:gd name="connsiteX6" fmla="*/ 1186 w 1814054"/>
                <a:gd name="connsiteY6" fmla="*/ 1297685 h 1698750"/>
                <a:gd name="connsiteX7" fmla="*/ 167 w 1814054"/>
                <a:gd name="connsiteY7" fmla="*/ 7697 h 1698750"/>
                <a:gd name="connsiteX8" fmla="*/ 0 w 1814054"/>
                <a:gd name="connsiteY8" fmla="*/ 7600 h 1698750"/>
                <a:gd name="connsiteX9" fmla="*/ 1497 w 1814054"/>
                <a:gd name="connsiteY9" fmla="*/ 5007 h 1698750"/>
                <a:gd name="connsiteX10" fmla="*/ 1212758 w 1814054"/>
                <a:gd name="connsiteY10" fmla="*/ 0 h 16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4" h="1698750">
                  <a:moveTo>
                    <a:pt x="1212758" y="0"/>
                  </a:moveTo>
                  <a:lnTo>
                    <a:pt x="1814054" y="1051487"/>
                  </a:lnTo>
                  <a:lnTo>
                    <a:pt x="1812557" y="1054080"/>
                  </a:lnTo>
                  <a:lnTo>
                    <a:pt x="1812390" y="1053984"/>
                  </a:lnTo>
                  <a:lnTo>
                    <a:pt x="695091" y="1698750"/>
                  </a:lnTo>
                  <a:lnTo>
                    <a:pt x="464646" y="1295770"/>
                  </a:lnTo>
                  <a:lnTo>
                    <a:pt x="1186" y="1297685"/>
                  </a:lnTo>
                  <a:lnTo>
                    <a:pt x="167" y="7697"/>
                  </a:lnTo>
                  <a:lnTo>
                    <a:pt x="0" y="7600"/>
                  </a:lnTo>
                  <a:lnTo>
                    <a:pt x="1497" y="5007"/>
                  </a:lnTo>
                  <a:lnTo>
                    <a:pt x="1212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3417715" y="2314090"/>
              <a:ext cx="1844431" cy="2231407"/>
            </a:xfrm>
            <a:custGeom>
              <a:avLst/>
              <a:gdLst>
                <a:gd name="connsiteX0" fmla="*/ 609967 w 1729994"/>
                <a:gd name="connsiteY0" fmla="*/ 0 h 2092960"/>
                <a:gd name="connsiteX1" fmla="*/ 612961 w 1729994"/>
                <a:gd name="connsiteY1" fmla="*/ 0 h 2092960"/>
                <a:gd name="connsiteX2" fmla="*/ 612961 w 1729994"/>
                <a:gd name="connsiteY2" fmla="*/ 193 h 2092960"/>
                <a:gd name="connsiteX3" fmla="*/ 1729994 w 1729994"/>
                <a:gd name="connsiteY3" fmla="*/ 645419 h 2092960"/>
                <a:gd name="connsiteX4" fmla="*/ 1496226 w 1729994"/>
                <a:gd name="connsiteY4" fmla="*/ 1046481 h 2092960"/>
                <a:gd name="connsiteX5" fmla="*/ 1729614 w 1729994"/>
                <a:gd name="connsiteY5" fmla="*/ 1446891 h 2092960"/>
                <a:gd name="connsiteX6" fmla="*/ 612961 w 1729994"/>
                <a:gd name="connsiteY6" fmla="*/ 2092768 h 2092960"/>
                <a:gd name="connsiteX7" fmla="*/ 612961 w 1729994"/>
                <a:gd name="connsiteY7" fmla="*/ 2092960 h 2092960"/>
                <a:gd name="connsiteX8" fmla="*/ 609967 w 1729994"/>
                <a:gd name="connsiteY8" fmla="*/ 2092960 h 2092960"/>
                <a:gd name="connsiteX9" fmla="*/ 0 w 1729994"/>
                <a:gd name="connsiteY9" fmla="*/ 1046481 h 2092960"/>
                <a:gd name="connsiteX10" fmla="*/ 609967 w 1729994"/>
                <a:gd name="connsiteY10" fmla="*/ 0 h 20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9994" h="2092960">
                  <a:moveTo>
                    <a:pt x="609967" y="0"/>
                  </a:moveTo>
                  <a:lnTo>
                    <a:pt x="612961" y="0"/>
                  </a:lnTo>
                  <a:lnTo>
                    <a:pt x="612961" y="193"/>
                  </a:lnTo>
                  <a:lnTo>
                    <a:pt x="1729994" y="645419"/>
                  </a:lnTo>
                  <a:lnTo>
                    <a:pt x="1496226" y="1046481"/>
                  </a:lnTo>
                  <a:lnTo>
                    <a:pt x="1729614" y="1446891"/>
                  </a:lnTo>
                  <a:lnTo>
                    <a:pt x="612961" y="2092768"/>
                  </a:lnTo>
                  <a:lnTo>
                    <a:pt x="612961" y="2092960"/>
                  </a:lnTo>
                  <a:lnTo>
                    <a:pt x="609967" y="2092960"/>
                  </a:lnTo>
                  <a:lnTo>
                    <a:pt x="0" y="1046481"/>
                  </a:lnTo>
                  <a:lnTo>
                    <a:pt x="60996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6929853" y="2314090"/>
              <a:ext cx="1844431" cy="2231407"/>
            </a:xfrm>
            <a:custGeom>
              <a:avLst/>
              <a:gdLst>
                <a:gd name="connsiteX0" fmla="*/ 1117033 w 1729994"/>
                <a:gd name="connsiteY0" fmla="*/ 0 h 2092960"/>
                <a:gd name="connsiteX1" fmla="*/ 1120028 w 1729994"/>
                <a:gd name="connsiteY1" fmla="*/ 0 h 2092960"/>
                <a:gd name="connsiteX2" fmla="*/ 1729994 w 1729994"/>
                <a:gd name="connsiteY2" fmla="*/ 1046480 h 2092960"/>
                <a:gd name="connsiteX3" fmla="*/ 1120028 w 1729994"/>
                <a:gd name="connsiteY3" fmla="*/ 2092960 h 2092960"/>
                <a:gd name="connsiteX4" fmla="*/ 1117033 w 1729994"/>
                <a:gd name="connsiteY4" fmla="*/ 2092960 h 2092960"/>
                <a:gd name="connsiteX5" fmla="*/ 1117033 w 1729994"/>
                <a:gd name="connsiteY5" fmla="*/ 2092768 h 2092960"/>
                <a:gd name="connsiteX6" fmla="*/ 0 w 1729994"/>
                <a:gd name="connsiteY6" fmla="*/ 1447541 h 2092960"/>
                <a:gd name="connsiteX7" fmla="*/ 233769 w 1729994"/>
                <a:gd name="connsiteY7" fmla="*/ 1046480 h 2092960"/>
                <a:gd name="connsiteX8" fmla="*/ 380 w 1729994"/>
                <a:gd name="connsiteY8" fmla="*/ 646070 h 2092960"/>
                <a:gd name="connsiteX9" fmla="*/ 1117033 w 1729994"/>
                <a:gd name="connsiteY9" fmla="*/ 193 h 2092960"/>
                <a:gd name="connsiteX10" fmla="*/ 1117033 w 1729994"/>
                <a:gd name="connsiteY10" fmla="*/ 0 h 20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9994" h="2092960">
                  <a:moveTo>
                    <a:pt x="1117033" y="0"/>
                  </a:moveTo>
                  <a:lnTo>
                    <a:pt x="1120028" y="0"/>
                  </a:lnTo>
                  <a:lnTo>
                    <a:pt x="1729994" y="1046480"/>
                  </a:lnTo>
                  <a:lnTo>
                    <a:pt x="1120028" y="2092960"/>
                  </a:lnTo>
                  <a:lnTo>
                    <a:pt x="1117033" y="2092960"/>
                  </a:lnTo>
                  <a:lnTo>
                    <a:pt x="1117033" y="2092768"/>
                  </a:lnTo>
                  <a:lnTo>
                    <a:pt x="0" y="1447541"/>
                  </a:lnTo>
                  <a:lnTo>
                    <a:pt x="233769" y="1046480"/>
                  </a:lnTo>
                  <a:lnTo>
                    <a:pt x="380" y="646070"/>
                  </a:lnTo>
                  <a:lnTo>
                    <a:pt x="1117033" y="193"/>
                  </a:lnTo>
                  <a:lnTo>
                    <a:pt x="11170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4115788" y="3938136"/>
              <a:ext cx="1934051" cy="1811121"/>
            </a:xfrm>
            <a:custGeom>
              <a:avLst/>
              <a:gdLst>
                <a:gd name="connsiteX0" fmla="*/ 1118963 w 1814053"/>
                <a:gd name="connsiteY0" fmla="*/ 0 h 1698750"/>
                <a:gd name="connsiteX1" fmla="*/ 1349408 w 1814053"/>
                <a:gd name="connsiteY1" fmla="*/ 402980 h 1698750"/>
                <a:gd name="connsiteX2" fmla="*/ 1812867 w 1814053"/>
                <a:gd name="connsiteY2" fmla="*/ 401065 h 1698750"/>
                <a:gd name="connsiteX3" fmla="*/ 1813887 w 1814053"/>
                <a:gd name="connsiteY3" fmla="*/ 1691054 h 1698750"/>
                <a:gd name="connsiteX4" fmla="*/ 1814053 w 1814053"/>
                <a:gd name="connsiteY4" fmla="*/ 1691150 h 1698750"/>
                <a:gd name="connsiteX5" fmla="*/ 1812556 w 1814053"/>
                <a:gd name="connsiteY5" fmla="*/ 1693743 h 1698750"/>
                <a:gd name="connsiteX6" fmla="*/ 601295 w 1814053"/>
                <a:gd name="connsiteY6" fmla="*/ 1698750 h 1698750"/>
                <a:gd name="connsiteX7" fmla="*/ 0 w 1814053"/>
                <a:gd name="connsiteY7" fmla="*/ 647263 h 1698750"/>
                <a:gd name="connsiteX8" fmla="*/ 1497 w 1814053"/>
                <a:gd name="connsiteY8" fmla="*/ 644670 h 1698750"/>
                <a:gd name="connsiteX9" fmla="*/ 1664 w 1814053"/>
                <a:gd name="connsiteY9" fmla="*/ 644766 h 1698750"/>
                <a:gd name="connsiteX10" fmla="*/ 1118963 w 1814053"/>
                <a:gd name="connsiteY10" fmla="*/ 0 h 16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3" h="1698750">
                  <a:moveTo>
                    <a:pt x="1118963" y="0"/>
                  </a:moveTo>
                  <a:lnTo>
                    <a:pt x="1349408" y="402980"/>
                  </a:lnTo>
                  <a:lnTo>
                    <a:pt x="1812867" y="401065"/>
                  </a:lnTo>
                  <a:lnTo>
                    <a:pt x="1813887" y="1691054"/>
                  </a:lnTo>
                  <a:lnTo>
                    <a:pt x="1814053" y="1691150"/>
                  </a:lnTo>
                  <a:lnTo>
                    <a:pt x="1812556" y="1693743"/>
                  </a:lnTo>
                  <a:lnTo>
                    <a:pt x="601295" y="1698750"/>
                  </a:lnTo>
                  <a:lnTo>
                    <a:pt x="0" y="647263"/>
                  </a:lnTo>
                  <a:lnTo>
                    <a:pt x="1497" y="644670"/>
                  </a:lnTo>
                  <a:lnTo>
                    <a:pt x="1664" y="644766"/>
                  </a:lnTo>
                  <a:lnTo>
                    <a:pt x="11189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6142161" y="3938834"/>
              <a:ext cx="1934052" cy="1810423"/>
            </a:xfrm>
            <a:custGeom>
              <a:avLst/>
              <a:gdLst>
                <a:gd name="connsiteX0" fmla="*/ 694717 w 1814054"/>
                <a:gd name="connsiteY0" fmla="*/ 0 h 1698095"/>
                <a:gd name="connsiteX1" fmla="*/ 1812390 w 1814054"/>
                <a:gd name="connsiteY1" fmla="*/ 644112 h 1698095"/>
                <a:gd name="connsiteX2" fmla="*/ 1812557 w 1814054"/>
                <a:gd name="connsiteY2" fmla="*/ 644016 h 1698095"/>
                <a:gd name="connsiteX3" fmla="*/ 1814054 w 1814054"/>
                <a:gd name="connsiteY3" fmla="*/ 646609 h 1698095"/>
                <a:gd name="connsiteX4" fmla="*/ 1212759 w 1814054"/>
                <a:gd name="connsiteY4" fmla="*/ 1698095 h 1698095"/>
                <a:gd name="connsiteX5" fmla="*/ 1497 w 1814054"/>
                <a:gd name="connsiteY5" fmla="*/ 1693089 h 1698095"/>
                <a:gd name="connsiteX6" fmla="*/ 0 w 1814054"/>
                <a:gd name="connsiteY6" fmla="*/ 1690496 h 1698095"/>
                <a:gd name="connsiteX7" fmla="*/ 167 w 1814054"/>
                <a:gd name="connsiteY7" fmla="*/ 1690400 h 1698095"/>
                <a:gd name="connsiteX8" fmla="*/ 433 w 1814054"/>
                <a:gd name="connsiteY8" fmla="*/ 400407 h 1698095"/>
                <a:gd name="connsiteX9" fmla="*/ 464646 w 1814054"/>
                <a:gd name="connsiteY9" fmla="*/ 402326 h 1698095"/>
                <a:gd name="connsiteX10" fmla="*/ 694717 w 1814054"/>
                <a:gd name="connsiteY10" fmla="*/ 0 h 169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4" h="1698095">
                  <a:moveTo>
                    <a:pt x="694717" y="0"/>
                  </a:moveTo>
                  <a:lnTo>
                    <a:pt x="1812390" y="644112"/>
                  </a:lnTo>
                  <a:lnTo>
                    <a:pt x="1812557" y="644016"/>
                  </a:lnTo>
                  <a:lnTo>
                    <a:pt x="1814054" y="646609"/>
                  </a:lnTo>
                  <a:lnTo>
                    <a:pt x="1212759" y="1698095"/>
                  </a:lnTo>
                  <a:lnTo>
                    <a:pt x="1497" y="1693089"/>
                  </a:lnTo>
                  <a:lnTo>
                    <a:pt x="0" y="1690496"/>
                  </a:lnTo>
                  <a:lnTo>
                    <a:pt x="167" y="1690400"/>
                  </a:lnTo>
                  <a:lnTo>
                    <a:pt x="433" y="400407"/>
                  </a:lnTo>
                  <a:lnTo>
                    <a:pt x="464646" y="402326"/>
                  </a:lnTo>
                  <a:lnTo>
                    <a:pt x="6947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Hexagon 86"/>
          <p:cNvSpPr/>
          <p:nvPr/>
        </p:nvSpPr>
        <p:spPr>
          <a:xfrm>
            <a:off x="3788860" y="2754475"/>
            <a:ext cx="1566282" cy="1350244"/>
          </a:xfrm>
          <a:prstGeom prst="hexagon">
            <a:avLst>
              <a:gd name="adj" fmla="val 28431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 rot="6852">
            <a:off x="3281909" y="1602113"/>
            <a:ext cx="1053436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01</a:t>
            </a:r>
          </a:p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1" name="Rectangle 90"/>
          <p:cNvSpPr/>
          <p:nvPr/>
        </p:nvSpPr>
        <p:spPr>
          <a:xfrm rot="6852">
            <a:off x="3864424" y="1263920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2800" b="1" dirty="0"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Rectangle 92"/>
          <p:cNvSpPr/>
          <p:nvPr/>
        </p:nvSpPr>
        <p:spPr>
          <a:xfrm rot="6852">
            <a:off x="5820223" y="1969761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2800" b="1" dirty="0">
              <a:solidFill>
                <a:schemeClr val="accent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4" name="Rectangle 93"/>
          <p:cNvSpPr/>
          <p:nvPr/>
        </p:nvSpPr>
        <p:spPr>
          <a:xfrm rot="6852">
            <a:off x="6106015" y="3894360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2800" b="1" dirty="0">
              <a:solidFill>
                <a:schemeClr val="accent3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5" name="Rectangle 94"/>
          <p:cNvSpPr/>
          <p:nvPr/>
        </p:nvSpPr>
        <p:spPr>
          <a:xfrm rot="6852">
            <a:off x="4653555" y="5255327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2800" b="1" dirty="0">
              <a:solidFill>
                <a:schemeClr val="accent4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6" name="Rectangle 95"/>
          <p:cNvSpPr/>
          <p:nvPr/>
        </p:nvSpPr>
        <p:spPr>
          <a:xfrm rot="6852">
            <a:off x="2741148" y="4502410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5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2800" b="1" dirty="0">
              <a:solidFill>
                <a:schemeClr val="accent5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Rectangle 96"/>
          <p:cNvSpPr/>
          <p:nvPr/>
        </p:nvSpPr>
        <p:spPr>
          <a:xfrm rot="6852">
            <a:off x="2394807" y="2559885"/>
            <a:ext cx="52295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2800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8" name="Rectangle 97"/>
          <p:cNvSpPr/>
          <p:nvPr/>
        </p:nvSpPr>
        <p:spPr>
          <a:xfrm rot="6852">
            <a:off x="4760636" y="1602110"/>
            <a:ext cx="1053436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9" name="Rectangle 98"/>
          <p:cNvSpPr/>
          <p:nvPr/>
        </p:nvSpPr>
        <p:spPr>
          <a:xfrm rot="6852">
            <a:off x="5902463" y="3091044"/>
            <a:ext cx="958257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0" name="Rectangle 99"/>
          <p:cNvSpPr/>
          <p:nvPr/>
        </p:nvSpPr>
        <p:spPr>
          <a:xfrm rot="6852">
            <a:off x="2248312" y="3091044"/>
            <a:ext cx="958257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1" name="Rectangle 100"/>
          <p:cNvSpPr/>
          <p:nvPr/>
        </p:nvSpPr>
        <p:spPr>
          <a:xfrm rot="6852">
            <a:off x="3354111" y="4584166"/>
            <a:ext cx="1053436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2" name="Rectangle 101"/>
          <p:cNvSpPr/>
          <p:nvPr/>
        </p:nvSpPr>
        <p:spPr>
          <a:xfrm rot="6852">
            <a:off x="4829255" y="4584166"/>
            <a:ext cx="1053436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4825726" y="1349098"/>
            <a:ext cx="269797" cy="269195"/>
            <a:chOff x="7904163" y="5878513"/>
            <a:chExt cx="709612" cy="708025"/>
          </a:xfrm>
          <a:solidFill>
            <a:schemeClr val="accent2"/>
          </a:solidFill>
        </p:grpSpPr>
        <p:sp>
          <p:nvSpPr>
            <p:cNvPr id="104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6307569" y="2599309"/>
            <a:ext cx="360550" cy="360550"/>
            <a:chOff x="9993313" y="5878513"/>
            <a:chExt cx="708025" cy="708026"/>
          </a:xfrm>
          <a:solidFill>
            <a:schemeClr val="accent3"/>
          </a:solidFill>
        </p:grpSpPr>
        <p:sp>
          <p:nvSpPr>
            <p:cNvPr id="111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524223" y="3905658"/>
            <a:ext cx="371418" cy="372291"/>
            <a:chOff x="8305800" y="5635625"/>
            <a:chExt cx="674688" cy="676276"/>
          </a:xfrm>
          <a:solidFill>
            <a:schemeClr val="accent6"/>
          </a:solidFill>
        </p:grpSpPr>
        <p:sp>
          <p:nvSpPr>
            <p:cNvPr id="121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4085335" y="5361295"/>
            <a:ext cx="286962" cy="286962"/>
            <a:chOff x="717550" y="5937250"/>
            <a:chExt cx="588963" cy="588963"/>
          </a:xfrm>
          <a:solidFill>
            <a:schemeClr val="accent5"/>
          </a:solidFill>
        </p:grpSpPr>
        <p:sp>
          <p:nvSpPr>
            <p:cNvPr id="129" name="Freeform 84"/>
            <p:cNvSpPr>
              <a:spLocks noEditPoints="1"/>
            </p:cNvSpPr>
            <p:nvPr/>
          </p:nvSpPr>
          <p:spPr bwMode="auto">
            <a:xfrm>
              <a:off x="717550" y="5937250"/>
              <a:ext cx="588963" cy="588963"/>
            </a:xfrm>
            <a:custGeom>
              <a:avLst/>
              <a:gdLst>
                <a:gd name="T0" fmla="*/ 1856 w 1984"/>
                <a:gd name="T1" fmla="*/ 192 h 1984"/>
                <a:gd name="T2" fmla="*/ 1280 w 1984"/>
                <a:gd name="T3" fmla="*/ 320 h 1984"/>
                <a:gd name="T4" fmla="*/ 992 w 1984"/>
                <a:gd name="T5" fmla="*/ 0 h 1984"/>
                <a:gd name="T6" fmla="*/ 0 w 1984"/>
                <a:gd name="T7" fmla="*/ 1824 h 1984"/>
                <a:gd name="T8" fmla="*/ 1152 w 1984"/>
                <a:gd name="T9" fmla="*/ 1824 h 1984"/>
                <a:gd name="T10" fmla="*/ 1504 w 1984"/>
                <a:gd name="T11" fmla="*/ 1344 h 1984"/>
                <a:gd name="T12" fmla="*/ 1523 w 1984"/>
                <a:gd name="T13" fmla="*/ 1169 h 1984"/>
                <a:gd name="T14" fmla="*/ 1600 w 1984"/>
                <a:gd name="T15" fmla="*/ 960 h 1984"/>
                <a:gd name="T16" fmla="*/ 1440 w 1984"/>
                <a:gd name="T17" fmla="*/ 724 h 1984"/>
                <a:gd name="T18" fmla="*/ 1856 w 1984"/>
                <a:gd name="T19" fmla="*/ 832 h 1984"/>
                <a:gd name="T20" fmla="*/ 1184 w 1984"/>
                <a:gd name="T21" fmla="*/ 678 h 1984"/>
                <a:gd name="T22" fmla="*/ 1024 w 1984"/>
                <a:gd name="T23" fmla="*/ 755 h 1984"/>
                <a:gd name="T24" fmla="*/ 128 w 1984"/>
                <a:gd name="T25" fmla="*/ 1600 h 1984"/>
                <a:gd name="T26" fmla="*/ 1088 w 1984"/>
                <a:gd name="T27" fmla="*/ 1440 h 1984"/>
                <a:gd name="T28" fmla="*/ 64 w 1984"/>
                <a:gd name="T29" fmla="*/ 320 h 1984"/>
                <a:gd name="T30" fmla="*/ 1184 w 1984"/>
                <a:gd name="T31" fmla="*/ 678 h 1984"/>
                <a:gd name="T32" fmla="*/ 832 w 1984"/>
                <a:gd name="T33" fmla="*/ 832 h 1984"/>
                <a:gd name="T34" fmla="*/ 711 w 1984"/>
                <a:gd name="T35" fmla="*/ 768 h 1984"/>
                <a:gd name="T36" fmla="*/ 525 w 1984"/>
                <a:gd name="T37" fmla="*/ 824 h 1984"/>
                <a:gd name="T38" fmla="*/ 446 w 1984"/>
                <a:gd name="T39" fmla="*/ 773 h 1984"/>
                <a:gd name="T40" fmla="*/ 320 w 1984"/>
                <a:gd name="T41" fmla="*/ 629 h 1984"/>
                <a:gd name="T42" fmla="*/ 494 w 1984"/>
                <a:gd name="T43" fmla="*/ 731 h 1984"/>
                <a:gd name="T44" fmla="*/ 625 w 1984"/>
                <a:gd name="T45" fmla="*/ 768 h 1984"/>
                <a:gd name="T46" fmla="*/ 704 w 1984"/>
                <a:gd name="T47" fmla="*/ 832 h 1984"/>
                <a:gd name="T48" fmla="*/ 640 w 1984"/>
                <a:gd name="T49" fmla="*/ 832 h 1984"/>
                <a:gd name="T50" fmla="*/ 576 w 1984"/>
                <a:gd name="T51" fmla="*/ 1024 h 1984"/>
                <a:gd name="T52" fmla="*/ 768 w 1984"/>
                <a:gd name="T53" fmla="*/ 1344 h 1984"/>
                <a:gd name="T54" fmla="*/ 960 w 1984"/>
                <a:gd name="T55" fmla="*/ 1536 h 1984"/>
                <a:gd name="T56" fmla="*/ 960 w 1984"/>
                <a:gd name="T57" fmla="*/ 448 h 1984"/>
                <a:gd name="T58" fmla="*/ 896 w 1984"/>
                <a:gd name="T59" fmla="*/ 832 h 1984"/>
                <a:gd name="T60" fmla="*/ 160 w 1984"/>
                <a:gd name="T61" fmla="*/ 64 h 1984"/>
                <a:gd name="T62" fmla="*/ 1088 w 1984"/>
                <a:gd name="T63" fmla="*/ 256 h 1984"/>
                <a:gd name="T64" fmla="*/ 160 w 1984"/>
                <a:gd name="T65" fmla="*/ 64 h 1984"/>
                <a:gd name="T66" fmla="*/ 64 w 1984"/>
                <a:gd name="T67" fmla="*/ 1824 h 1984"/>
                <a:gd name="T68" fmla="*/ 1088 w 1984"/>
                <a:gd name="T69" fmla="*/ 1824 h 1984"/>
                <a:gd name="T70" fmla="*/ 1504 w 1984"/>
                <a:gd name="T71" fmla="*/ 992 h 1984"/>
                <a:gd name="T72" fmla="*/ 1472 w 1984"/>
                <a:gd name="T73" fmla="*/ 1056 h 1984"/>
                <a:gd name="T74" fmla="*/ 1248 w 1984"/>
                <a:gd name="T75" fmla="*/ 1120 h 1984"/>
                <a:gd name="T76" fmla="*/ 1472 w 1984"/>
                <a:gd name="T77" fmla="*/ 1216 h 1984"/>
                <a:gd name="T78" fmla="*/ 1248 w 1984"/>
                <a:gd name="T79" fmla="*/ 1312 h 1984"/>
                <a:gd name="T80" fmla="*/ 1408 w 1984"/>
                <a:gd name="T81" fmla="*/ 1376 h 1984"/>
                <a:gd name="T82" fmla="*/ 905 w 1984"/>
                <a:gd name="T83" fmla="*/ 1280 h 1984"/>
                <a:gd name="T84" fmla="*/ 939 w 1984"/>
                <a:gd name="T85" fmla="*/ 896 h 1984"/>
                <a:gd name="T86" fmla="*/ 1184 w 1984"/>
                <a:gd name="T87" fmla="*/ 800 h 1984"/>
                <a:gd name="T88" fmla="*/ 1536 w 1984"/>
                <a:gd name="T89" fmla="*/ 960 h 1984"/>
                <a:gd name="T90" fmla="*/ 1248 w 1984"/>
                <a:gd name="T91" fmla="*/ 701 h 1984"/>
                <a:gd name="T92" fmla="*/ 1376 w 1984"/>
                <a:gd name="T93" fmla="*/ 864 h 1984"/>
                <a:gd name="T94" fmla="*/ 1280 w 1984"/>
                <a:gd name="T95" fmla="*/ 384 h 1984"/>
                <a:gd name="T96" fmla="*/ 1664 w 1984"/>
                <a:gd name="T97" fmla="*/ 748 h 1984"/>
                <a:gd name="T98" fmla="*/ 1792 w 1984"/>
                <a:gd name="T99" fmla="*/ 768 h 1984"/>
                <a:gd name="T100" fmla="*/ 1792 w 1984"/>
                <a:gd name="T101" fmla="*/ 256 h 1984"/>
                <a:gd name="T102" fmla="*/ 1856 w 1984"/>
                <a:gd name="T103" fmla="*/ 42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4" h="1984">
                  <a:moveTo>
                    <a:pt x="1984" y="512"/>
                  </a:moveTo>
                  <a:cubicBezTo>
                    <a:pt x="1984" y="435"/>
                    <a:pt x="1929" y="370"/>
                    <a:pt x="1856" y="355"/>
                  </a:cubicBezTo>
                  <a:cubicBezTo>
                    <a:pt x="1856" y="192"/>
                    <a:pt x="1856" y="192"/>
                    <a:pt x="1856" y="192"/>
                  </a:cubicBezTo>
                  <a:cubicBezTo>
                    <a:pt x="1688" y="192"/>
                    <a:pt x="1688" y="192"/>
                    <a:pt x="1688" y="192"/>
                  </a:cubicBezTo>
                  <a:cubicBezTo>
                    <a:pt x="1569" y="252"/>
                    <a:pt x="1569" y="252"/>
                    <a:pt x="1569" y="252"/>
                  </a:cubicBezTo>
                  <a:cubicBezTo>
                    <a:pt x="1480" y="296"/>
                    <a:pt x="1380" y="320"/>
                    <a:pt x="1280" y="320"/>
                  </a:cubicBezTo>
                  <a:cubicBezTo>
                    <a:pt x="1231" y="320"/>
                    <a:pt x="1186" y="339"/>
                    <a:pt x="1152" y="369"/>
                  </a:cubicBezTo>
                  <a:cubicBezTo>
                    <a:pt x="1152" y="160"/>
                    <a:pt x="1152" y="160"/>
                    <a:pt x="1152" y="160"/>
                  </a:cubicBezTo>
                  <a:cubicBezTo>
                    <a:pt x="1152" y="72"/>
                    <a:pt x="1080" y="0"/>
                    <a:pt x="99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2"/>
                    <a:pt x="72" y="1984"/>
                    <a:pt x="160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80" y="1984"/>
                    <a:pt x="1152" y="1912"/>
                    <a:pt x="1152" y="1824"/>
                  </a:cubicBezTo>
                  <a:cubicBezTo>
                    <a:pt x="1152" y="1440"/>
                    <a:pt x="1152" y="1440"/>
                    <a:pt x="1152" y="1440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461" y="1440"/>
                    <a:pt x="1504" y="1397"/>
                    <a:pt x="1504" y="1344"/>
                  </a:cubicBezTo>
                  <a:cubicBezTo>
                    <a:pt x="1504" y="1327"/>
                    <a:pt x="1499" y="1311"/>
                    <a:pt x="1491" y="1297"/>
                  </a:cubicBezTo>
                  <a:cubicBezTo>
                    <a:pt x="1518" y="1280"/>
                    <a:pt x="1536" y="1250"/>
                    <a:pt x="1536" y="1216"/>
                  </a:cubicBezTo>
                  <a:cubicBezTo>
                    <a:pt x="1536" y="1199"/>
                    <a:pt x="1531" y="1183"/>
                    <a:pt x="1523" y="1169"/>
                  </a:cubicBezTo>
                  <a:cubicBezTo>
                    <a:pt x="1550" y="1152"/>
                    <a:pt x="1568" y="1122"/>
                    <a:pt x="1568" y="1088"/>
                  </a:cubicBezTo>
                  <a:cubicBezTo>
                    <a:pt x="1568" y="1071"/>
                    <a:pt x="1563" y="1055"/>
                    <a:pt x="1555" y="1041"/>
                  </a:cubicBezTo>
                  <a:cubicBezTo>
                    <a:pt x="1582" y="1024"/>
                    <a:pt x="1600" y="994"/>
                    <a:pt x="1600" y="960"/>
                  </a:cubicBezTo>
                  <a:cubicBezTo>
                    <a:pt x="1600" y="907"/>
                    <a:pt x="1557" y="864"/>
                    <a:pt x="1504" y="864"/>
                  </a:cubicBezTo>
                  <a:cubicBezTo>
                    <a:pt x="1440" y="864"/>
                    <a:pt x="1440" y="864"/>
                    <a:pt x="1440" y="864"/>
                  </a:cubicBezTo>
                  <a:cubicBezTo>
                    <a:pt x="1440" y="724"/>
                    <a:pt x="1440" y="724"/>
                    <a:pt x="1440" y="724"/>
                  </a:cubicBezTo>
                  <a:cubicBezTo>
                    <a:pt x="1484" y="736"/>
                    <a:pt x="1528" y="752"/>
                    <a:pt x="1569" y="772"/>
                  </a:cubicBezTo>
                  <a:cubicBezTo>
                    <a:pt x="1688" y="832"/>
                    <a:pt x="1688" y="832"/>
                    <a:pt x="1688" y="832"/>
                  </a:cubicBezTo>
                  <a:cubicBezTo>
                    <a:pt x="1856" y="832"/>
                    <a:pt x="1856" y="832"/>
                    <a:pt x="1856" y="832"/>
                  </a:cubicBezTo>
                  <a:cubicBezTo>
                    <a:pt x="1856" y="669"/>
                    <a:pt x="1856" y="669"/>
                    <a:pt x="1856" y="669"/>
                  </a:cubicBezTo>
                  <a:cubicBezTo>
                    <a:pt x="1929" y="654"/>
                    <a:pt x="1984" y="589"/>
                    <a:pt x="1984" y="512"/>
                  </a:cubicBezTo>
                  <a:close/>
                  <a:moveTo>
                    <a:pt x="1184" y="678"/>
                  </a:moveTo>
                  <a:cubicBezTo>
                    <a:pt x="1184" y="736"/>
                    <a:pt x="1184" y="736"/>
                    <a:pt x="1184" y="736"/>
                  </a:cubicBezTo>
                  <a:cubicBezTo>
                    <a:pt x="1099" y="736"/>
                    <a:pt x="1099" y="736"/>
                    <a:pt x="1099" y="736"/>
                  </a:cubicBezTo>
                  <a:cubicBezTo>
                    <a:pt x="1073" y="736"/>
                    <a:pt x="1047" y="743"/>
                    <a:pt x="1024" y="755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1600"/>
                    <a:pt x="128" y="1600"/>
                    <a:pt x="128" y="1600"/>
                  </a:cubicBezTo>
                  <a:cubicBezTo>
                    <a:pt x="1024" y="1600"/>
                    <a:pt x="1024" y="1600"/>
                    <a:pt x="1024" y="1600"/>
                  </a:cubicBezTo>
                  <a:cubicBezTo>
                    <a:pt x="1024" y="1425"/>
                    <a:pt x="1024" y="1425"/>
                    <a:pt x="1024" y="1425"/>
                  </a:cubicBezTo>
                  <a:cubicBezTo>
                    <a:pt x="1044" y="1434"/>
                    <a:pt x="1066" y="1439"/>
                    <a:pt x="1088" y="1440"/>
                  </a:cubicBezTo>
                  <a:cubicBezTo>
                    <a:pt x="1088" y="1664"/>
                    <a:pt x="1088" y="1664"/>
                    <a:pt x="1088" y="1664"/>
                  </a:cubicBezTo>
                  <a:cubicBezTo>
                    <a:pt x="64" y="1664"/>
                    <a:pt x="64" y="1664"/>
                    <a:pt x="64" y="1664"/>
                  </a:cubicBezTo>
                  <a:cubicBezTo>
                    <a:pt x="64" y="320"/>
                    <a:pt x="64" y="320"/>
                    <a:pt x="64" y="320"/>
                  </a:cubicBezTo>
                  <a:cubicBezTo>
                    <a:pt x="1088" y="320"/>
                    <a:pt x="1088" y="320"/>
                    <a:pt x="1088" y="320"/>
                  </a:cubicBezTo>
                  <a:cubicBezTo>
                    <a:pt x="1088" y="512"/>
                    <a:pt x="1088" y="512"/>
                    <a:pt x="1088" y="512"/>
                  </a:cubicBezTo>
                  <a:cubicBezTo>
                    <a:pt x="1088" y="583"/>
                    <a:pt x="1127" y="645"/>
                    <a:pt x="1184" y="678"/>
                  </a:cubicBezTo>
                  <a:close/>
                  <a:moveTo>
                    <a:pt x="711" y="768"/>
                  </a:moveTo>
                  <a:cubicBezTo>
                    <a:pt x="832" y="629"/>
                    <a:pt x="832" y="629"/>
                    <a:pt x="832" y="629"/>
                  </a:cubicBezTo>
                  <a:cubicBezTo>
                    <a:pt x="832" y="832"/>
                    <a:pt x="832" y="832"/>
                    <a:pt x="832" y="832"/>
                  </a:cubicBezTo>
                  <a:cubicBezTo>
                    <a:pt x="768" y="832"/>
                    <a:pt x="768" y="832"/>
                    <a:pt x="768" y="832"/>
                  </a:cubicBezTo>
                  <a:cubicBezTo>
                    <a:pt x="768" y="768"/>
                    <a:pt x="768" y="768"/>
                    <a:pt x="768" y="768"/>
                  </a:cubicBezTo>
                  <a:lnTo>
                    <a:pt x="711" y="768"/>
                  </a:lnTo>
                  <a:close/>
                  <a:moveTo>
                    <a:pt x="576" y="960"/>
                  </a:moveTo>
                  <a:cubicBezTo>
                    <a:pt x="372" y="960"/>
                    <a:pt x="372" y="960"/>
                    <a:pt x="372" y="960"/>
                  </a:cubicBezTo>
                  <a:cubicBezTo>
                    <a:pt x="525" y="824"/>
                    <a:pt x="525" y="824"/>
                    <a:pt x="525" y="824"/>
                  </a:cubicBezTo>
                  <a:cubicBezTo>
                    <a:pt x="541" y="829"/>
                    <a:pt x="559" y="832"/>
                    <a:pt x="576" y="832"/>
                  </a:cubicBezTo>
                  <a:lnTo>
                    <a:pt x="576" y="960"/>
                  </a:lnTo>
                  <a:close/>
                  <a:moveTo>
                    <a:pt x="446" y="773"/>
                  </a:moveTo>
                  <a:cubicBezTo>
                    <a:pt x="452" y="780"/>
                    <a:pt x="458" y="786"/>
                    <a:pt x="465" y="792"/>
                  </a:cubicBezTo>
                  <a:cubicBezTo>
                    <a:pt x="320" y="921"/>
                    <a:pt x="320" y="921"/>
                    <a:pt x="320" y="921"/>
                  </a:cubicBezTo>
                  <a:cubicBezTo>
                    <a:pt x="320" y="629"/>
                    <a:pt x="320" y="629"/>
                    <a:pt x="320" y="629"/>
                  </a:cubicBezTo>
                  <a:lnTo>
                    <a:pt x="446" y="773"/>
                  </a:lnTo>
                  <a:close/>
                  <a:moveTo>
                    <a:pt x="576" y="768"/>
                  </a:moveTo>
                  <a:cubicBezTo>
                    <a:pt x="545" y="768"/>
                    <a:pt x="515" y="754"/>
                    <a:pt x="494" y="731"/>
                  </a:cubicBezTo>
                  <a:cubicBezTo>
                    <a:pt x="359" y="576"/>
                    <a:pt x="359" y="576"/>
                    <a:pt x="359" y="576"/>
                  </a:cubicBezTo>
                  <a:cubicBezTo>
                    <a:pt x="793" y="576"/>
                    <a:pt x="793" y="576"/>
                    <a:pt x="793" y="576"/>
                  </a:cubicBezTo>
                  <a:cubicBezTo>
                    <a:pt x="625" y="768"/>
                    <a:pt x="625" y="768"/>
                    <a:pt x="625" y="768"/>
                  </a:cubicBezTo>
                  <a:lnTo>
                    <a:pt x="576" y="768"/>
                  </a:lnTo>
                  <a:close/>
                  <a:moveTo>
                    <a:pt x="640" y="832"/>
                  </a:moveTo>
                  <a:cubicBezTo>
                    <a:pt x="704" y="832"/>
                    <a:pt x="704" y="832"/>
                    <a:pt x="704" y="832"/>
                  </a:cubicBezTo>
                  <a:cubicBezTo>
                    <a:pt x="704" y="1344"/>
                    <a:pt x="704" y="1344"/>
                    <a:pt x="704" y="1344"/>
                  </a:cubicBezTo>
                  <a:cubicBezTo>
                    <a:pt x="640" y="1344"/>
                    <a:pt x="640" y="1344"/>
                    <a:pt x="640" y="1344"/>
                  </a:cubicBezTo>
                  <a:lnTo>
                    <a:pt x="640" y="832"/>
                  </a:lnTo>
                  <a:close/>
                  <a:moveTo>
                    <a:pt x="256" y="512"/>
                  </a:moveTo>
                  <a:cubicBezTo>
                    <a:pt x="256" y="1024"/>
                    <a:pt x="256" y="1024"/>
                    <a:pt x="256" y="1024"/>
                  </a:cubicBezTo>
                  <a:cubicBezTo>
                    <a:pt x="576" y="1024"/>
                    <a:pt x="576" y="1024"/>
                    <a:pt x="576" y="1024"/>
                  </a:cubicBezTo>
                  <a:cubicBezTo>
                    <a:pt x="576" y="1408"/>
                    <a:pt x="576" y="1408"/>
                    <a:pt x="576" y="1408"/>
                  </a:cubicBezTo>
                  <a:cubicBezTo>
                    <a:pt x="768" y="1408"/>
                    <a:pt x="768" y="1408"/>
                    <a:pt x="768" y="1408"/>
                  </a:cubicBezTo>
                  <a:cubicBezTo>
                    <a:pt x="768" y="1344"/>
                    <a:pt x="768" y="1344"/>
                    <a:pt x="768" y="1344"/>
                  </a:cubicBezTo>
                  <a:cubicBezTo>
                    <a:pt x="887" y="1344"/>
                    <a:pt x="887" y="1344"/>
                    <a:pt x="887" y="1344"/>
                  </a:cubicBezTo>
                  <a:cubicBezTo>
                    <a:pt x="960" y="1388"/>
                    <a:pt x="960" y="1388"/>
                    <a:pt x="960" y="1388"/>
                  </a:cubicBezTo>
                  <a:cubicBezTo>
                    <a:pt x="960" y="1536"/>
                    <a:pt x="960" y="1536"/>
                    <a:pt x="960" y="1536"/>
                  </a:cubicBezTo>
                  <a:cubicBezTo>
                    <a:pt x="192" y="1536"/>
                    <a:pt x="192" y="1536"/>
                    <a:pt x="192" y="1536"/>
                  </a:cubicBezTo>
                  <a:cubicBezTo>
                    <a:pt x="192" y="448"/>
                    <a:pt x="192" y="448"/>
                    <a:pt x="192" y="448"/>
                  </a:cubicBezTo>
                  <a:cubicBezTo>
                    <a:pt x="960" y="448"/>
                    <a:pt x="960" y="448"/>
                    <a:pt x="960" y="448"/>
                  </a:cubicBezTo>
                  <a:cubicBezTo>
                    <a:pt x="960" y="800"/>
                    <a:pt x="960" y="800"/>
                    <a:pt x="960" y="800"/>
                  </a:cubicBezTo>
                  <a:cubicBezTo>
                    <a:pt x="917" y="832"/>
                    <a:pt x="917" y="832"/>
                    <a:pt x="917" y="832"/>
                  </a:cubicBezTo>
                  <a:cubicBezTo>
                    <a:pt x="896" y="832"/>
                    <a:pt x="896" y="832"/>
                    <a:pt x="896" y="832"/>
                  </a:cubicBezTo>
                  <a:cubicBezTo>
                    <a:pt x="896" y="512"/>
                    <a:pt x="896" y="512"/>
                    <a:pt x="896" y="512"/>
                  </a:cubicBezTo>
                  <a:lnTo>
                    <a:pt x="256" y="512"/>
                  </a:lnTo>
                  <a:close/>
                  <a:moveTo>
                    <a:pt x="160" y="64"/>
                  </a:moveTo>
                  <a:cubicBezTo>
                    <a:pt x="992" y="64"/>
                    <a:pt x="992" y="64"/>
                    <a:pt x="992" y="64"/>
                  </a:cubicBezTo>
                  <a:cubicBezTo>
                    <a:pt x="1045" y="64"/>
                    <a:pt x="1088" y="107"/>
                    <a:pt x="1088" y="160"/>
                  </a:cubicBezTo>
                  <a:cubicBezTo>
                    <a:pt x="1088" y="256"/>
                    <a:pt x="1088" y="256"/>
                    <a:pt x="1088" y="256"/>
                  </a:cubicBezTo>
                  <a:cubicBezTo>
                    <a:pt x="64" y="256"/>
                    <a:pt x="64" y="256"/>
                    <a:pt x="64" y="256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lose/>
                  <a:moveTo>
                    <a:pt x="992" y="1920"/>
                  </a:moveTo>
                  <a:cubicBezTo>
                    <a:pt x="160" y="1920"/>
                    <a:pt x="160" y="1920"/>
                    <a:pt x="160" y="1920"/>
                  </a:cubicBezTo>
                  <a:cubicBezTo>
                    <a:pt x="107" y="1920"/>
                    <a:pt x="64" y="1877"/>
                    <a:pt x="64" y="1824"/>
                  </a:cubicBezTo>
                  <a:cubicBezTo>
                    <a:pt x="64" y="1728"/>
                    <a:pt x="64" y="1728"/>
                    <a:pt x="64" y="1728"/>
                  </a:cubicBezTo>
                  <a:cubicBezTo>
                    <a:pt x="1088" y="1728"/>
                    <a:pt x="1088" y="1728"/>
                    <a:pt x="1088" y="1728"/>
                  </a:cubicBezTo>
                  <a:cubicBezTo>
                    <a:pt x="1088" y="1824"/>
                    <a:pt x="1088" y="1824"/>
                    <a:pt x="1088" y="1824"/>
                  </a:cubicBezTo>
                  <a:cubicBezTo>
                    <a:pt x="1088" y="1877"/>
                    <a:pt x="1045" y="1920"/>
                    <a:pt x="992" y="1920"/>
                  </a:cubicBezTo>
                  <a:close/>
                  <a:moveTo>
                    <a:pt x="1536" y="960"/>
                  </a:moveTo>
                  <a:cubicBezTo>
                    <a:pt x="1536" y="978"/>
                    <a:pt x="1522" y="992"/>
                    <a:pt x="1504" y="992"/>
                  </a:cubicBezTo>
                  <a:cubicBezTo>
                    <a:pt x="1248" y="992"/>
                    <a:pt x="1248" y="992"/>
                    <a:pt x="1248" y="992"/>
                  </a:cubicBezTo>
                  <a:cubicBezTo>
                    <a:pt x="1248" y="1056"/>
                    <a:pt x="1248" y="1056"/>
                    <a:pt x="1248" y="1056"/>
                  </a:cubicBezTo>
                  <a:cubicBezTo>
                    <a:pt x="1472" y="1056"/>
                    <a:pt x="1472" y="1056"/>
                    <a:pt x="1472" y="1056"/>
                  </a:cubicBezTo>
                  <a:cubicBezTo>
                    <a:pt x="1490" y="1056"/>
                    <a:pt x="1504" y="1070"/>
                    <a:pt x="1504" y="1088"/>
                  </a:cubicBezTo>
                  <a:cubicBezTo>
                    <a:pt x="1504" y="1106"/>
                    <a:pt x="1490" y="1120"/>
                    <a:pt x="1472" y="1120"/>
                  </a:cubicBezTo>
                  <a:cubicBezTo>
                    <a:pt x="1248" y="1120"/>
                    <a:pt x="1248" y="1120"/>
                    <a:pt x="1248" y="1120"/>
                  </a:cubicBezTo>
                  <a:cubicBezTo>
                    <a:pt x="1248" y="1184"/>
                    <a:pt x="1248" y="1184"/>
                    <a:pt x="1248" y="1184"/>
                  </a:cubicBezTo>
                  <a:cubicBezTo>
                    <a:pt x="1440" y="1184"/>
                    <a:pt x="1440" y="1184"/>
                    <a:pt x="1440" y="1184"/>
                  </a:cubicBezTo>
                  <a:cubicBezTo>
                    <a:pt x="1458" y="1184"/>
                    <a:pt x="1472" y="1198"/>
                    <a:pt x="1472" y="1216"/>
                  </a:cubicBezTo>
                  <a:cubicBezTo>
                    <a:pt x="1472" y="1234"/>
                    <a:pt x="1458" y="1248"/>
                    <a:pt x="1440" y="1248"/>
                  </a:cubicBezTo>
                  <a:cubicBezTo>
                    <a:pt x="1248" y="1248"/>
                    <a:pt x="1248" y="1248"/>
                    <a:pt x="1248" y="1248"/>
                  </a:cubicBezTo>
                  <a:cubicBezTo>
                    <a:pt x="1248" y="1312"/>
                    <a:pt x="1248" y="1312"/>
                    <a:pt x="1248" y="1312"/>
                  </a:cubicBezTo>
                  <a:cubicBezTo>
                    <a:pt x="1408" y="1312"/>
                    <a:pt x="1408" y="1312"/>
                    <a:pt x="1408" y="1312"/>
                  </a:cubicBezTo>
                  <a:cubicBezTo>
                    <a:pt x="1426" y="1312"/>
                    <a:pt x="1440" y="1326"/>
                    <a:pt x="1440" y="1344"/>
                  </a:cubicBezTo>
                  <a:cubicBezTo>
                    <a:pt x="1440" y="1362"/>
                    <a:pt x="1426" y="1376"/>
                    <a:pt x="1408" y="1376"/>
                  </a:cubicBezTo>
                  <a:cubicBezTo>
                    <a:pt x="1091" y="1376"/>
                    <a:pt x="1091" y="1376"/>
                    <a:pt x="1091" y="1376"/>
                  </a:cubicBezTo>
                  <a:cubicBezTo>
                    <a:pt x="1074" y="1376"/>
                    <a:pt x="1057" y="1371"/>
                    <a:pt x="1042" y="1362"/>
                  </a:cubicBezTo>
                  <a:cubicBezTo>
                    <a:pt x="905" y="1280"/>
                    <a:pt x="905" y="1280"/>
                    <a:pt x="905" y="1280"/>
                  </a:cubicBezTo>
                  <a:cubicBezTo>
                    <a:pt x="768" y="1280"/>
                    <a:pt x="768" y="1280"/>
                    <a:pt x="768" y="1280"/>
                  </a:cubicBezTo>
                  <a:cubicBezTo>
                    <a:pt x="768" y="896"/>
                    <a:pt x="768" y="896"/>
                    <a:pt x="768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1041" y="819"/>
                    <a:pt x="1041" y="819"/>
                    <a:pt x="1041" y="819"/>
                  </a:cubicBezTo>
                  <a:cubicBezTo>
                    <a:pt x="1058" y="807"/>
                    <a:pt x="1078" y="800"/>
                    <a:pt x="1099" y="800"/>
                  </a:cubicBezTo>
                  <a:cubicBezTo>
                    <a:pt x="1184" y="800"/>
                    <a:pt x="1184" y="800"/>
                    <a:pt x="1184" y="800"/>
                  </a:cubicBezTo>
                  <a:cubicBezTo>
                    <a:pt x="1184" y="928"/>
                    <a:pt x="1184" y="928"/>
                    <a:pt x="1184" y="928"/>
                  </a:cubicBezTo>
                  <a:cubicBezTo>
                    <a:pt x="1504" y="928"/>
                    <a:pt x="1504" y="928"/>
                    <a:pt x="1504" y="928"/>
                  </a:cubicBezTo>
                  <a:cubicBezTo>
                    <a:pt x="1522" y="928"/>
                    <a:pt x="1536" y="942"/>
                    <a:pt x="1536" y="960"/>
                  </a:cubicBezTo>
                  <a:close/>
                  <a:moveTo>
                    <a:pt x="1376" y="864"/>
                  </a:moveTo>
                  <a:cubicBezTo>
                    <a:pt x="1248" y="864"/>
                    <a:pt x="1248" y="864"/>
                    <a:pt x="1248" y="864"/>
                  </a:cubicBezTo>
                  <a:cubicBezTo>
                    <a:pt x="1248" y="701"/>
                    <a:pt x="1248" y="701"/>
                    <a:pt x="1248" y="701"/>
                  </a:cubicBezTo>
                  <a:cubicBezTo>
                    <a:pt x="1258" y="703"/>
                    <a:pt x="1269" y="704"/>
                    <a:pt x="1280" y="704"/>
                  </a:cubicBezTo>
                  <a:cubicBezTo>
                    <a:pt x="1312" y="704"/>
                    <a:pt x="1344" y="707"/>
                    <a:pt x="1376" y="712"/>
                  </a:cubicBezTo>
                  <a:lnTo>
                    <a:pt x="1376" y="864"/>
                  </a:lnTo>
                  <a:close/>
                  <a:moveTo>
                    <a:pt x="1280" y="640"/>
                  </a:moveTo>
                  <a:cubicBezTo>
                    <a:pt x="1209" y="640"/>
                    <a:pt x="1152" y="583"/>
                    <a:pt x="1152" y="512"/>
                  </a:cubicBezTo>
                  <a:cubicBezTo>
                    <a:pt x="1152" y="441"/>
                    <a:pt x="1209" y="384"/>
                    <a:pt x="1280" y="384"/>
                  </a:cubicBezTo>
                  <a:cubicBezTo>
                    <a:pt x="1390" y="384"/>
                    <a:pt x="1499" y="358"/>
                    <a:pt x="1597" y="309"/>
                  </a:cubicBezTo>
                  <a:cubicBezTo>
                    <a:pt x="1664" y="276"/>
                    <a:pt x="1664" y="276"/>
                    <a:pt x="1664" y="276"/>
                  </a:cubicBezTo>
                  <a:cubicBezTo>
                    <a:pt x="1664" y="748"/>
                    <a:pt x="1664" y="748"/>
                    <a:pt x="1664" y="748"/>
                  </a:cubicBezTo>
                  <a:cubicBezTo>
                    <a:pt x="1597" y="715"/>
                    <a:pt x="1597" y="715"/>
                    <a:pt x="1597" y="715"/>
                  </a:cubicBezTo>
                  <a:cubicBezTo>
                    <a:pt x="1499" y="666"/>
                    <a:pt x="1390" y="640"/>
                    <a:pt x="1280" y="640"/>
                  </a:cubicBezTo>
                  <a:close/>
                  <a:moveTo>
                    <a:pt x="1792" y="768"/>
                  </a:moveTo>
                  <a:cubicBezTo>
                    <a:pt x="1728" y="768"/>
                    <a:pt x="1728" y="768"/>
                    <a:pt x="1728" y="768"/>
                  </a:cubicBezTo>
                  <a:cubicBezTo>
                    <a:pt x="1728" y="256"/>
                    <a:pt x="1728" y="256"/>
                    <a:pt x="1728" y="256"/>
                  </a:cubicBezTo>
                  <a:cubicBezTo>
                    <a:pt x="1792" y="256"/>
                    <a:pt x="1792" y="256"/>
                    <a:pt x="1792" y="256"/>
                  </a:cubicBezTo>
                  <a:lnTo>
                    <a:pt x="1792" y="768"/>
                  </a:lnTo>
                  <a:close/>
                  <a:moveTo>
                    <a:pt x="1856" y="602"/>
                  </a:moveTo>
                  <a:cubicBezTo>
                    <a:pt x="1856" y="422"/>
                    <a:pt x="1856" y="422"/>
                    <a:pt x="1856" y="422"/>
                  </a:cubicBezTo>
                  <a:cubicBezTo>
                    <a:pt x="1893" y="435"/>
                    <a:pt x="1920" y="470"/>
                    <a:pt x="1920" y="512"/>
                  </a:cubicBezTo>
                  <a:cubicBezTo>
                    <a:pt x="1920" y="554"/>
                    <a:pt x="1893" y="589"/>
                    <a:pt x="1856" y="6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85"/>
            <p:cNvSpPr>
              <a:spLocks noChangeArrowheads="1"/>
            </p:cNvSpPr>
            <p:nvPr/>
          </p:nvSpPr>
          <p:spPr bwMode="auto">
            <a:xfrm>
              <a:off x="850900" y="5975350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86"/>
            <p:cNvSpPr>
              <a:spLocks noChangeArrowheads="1"/>
            </p:cNvSpPr>
            <p:nvPr/>
          </p:nvSpPr>
          <p:spPr bwMode="auto">
            <a:xfrm>
              <a:off x="946150" y="5975350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87"/>
            <p:cNvSpPr>
              <a:spLocks noChangeArrowheads="1"/>
            </p:cNvSpPr>
            <p:nvPr/>
          </p:nvSpPr>
          <p:spPr bwMode="auto">
            <a:xfrm>
              <a:off x="812800" y="5975350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88"/>
            <p:cNvSpPr>
              <a:spLocks noChangeArrowheads="1"/>
            </p:cNvSpPr>
            <p:nvPr/>
          </p:nvSpPr>
          <p:spPr bwMode="auto">
            <a:xfrm>
              <a:off x="860425" y="6469063"/>
              <a:ext cx="571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89"/>
            <p:cNvSpPr>
              <a:spLocks noChangeArrowheads="1"/>
            </p:cNvSpPr>
            <p:nvPr/>
          </p:nvSpPr>
          <p:spPr bwMode="auto">
            <a:xfrm>
              <a:off x="793750" y="62595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90"/>
            <p:cNvSpPr>
              <a:spLocks noChangeArrowheads="1"/>
            </p:cNvSpPr>
            <p:nvPr/>
          </p:nvSpPr>
          <p:spPr bwMode="auto">
            <a:xfrm>
              <a:off x="793750" y="62976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91"/>
            <p:cNvSpPr>
              <a:spLocks noChangeArrowheads="1"/>
            </p:cNvSpPr>
            <p:nvPr/>
          </p:nvSpPr>
          <p:spPr bwMode="auto">
            <a:xfrm>
              <a:off x="793750" y="63357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946442" y="4503975"/>
            <a:ext cx="302122" cy="302122"/>
            <a:chOff x="11166475" y="5937250"/>
            <a:chExt cx="588963" cy="588963"/>
          </a:xfrm>
          <a:solidFill>
            <a:schemeClr val="accent4"/>
          </a:solidFill>
        </p:grpSpPr>
        <p:sp>
          <p:nvSpPr>
            <p:cNvPr id="138" name="Freeform 185"/>
            <p:cNvSpPr>
              <a:spLocks noEditPoints="1"/>
            </p:cNvSpPr>
            <p:nvPr/>
          </p:nvSpPr>
          <p:spPr bwMode="auto">
            <a:xfrm>
              <a:off x="11166475" y="5937250"/>
              <a:ext cx="569913" cy="588963"/>
            </a:xfrm>
            <a:custGeom>
              <a:avLst/>
              <a:gdLst>
                <a:gd name="T0" fmla="*/ 1593 w 1920"/>
                <a:gd name="T1" fmla="*/ 1280 h 1984"/>
                <a:gd name="T2" fmla="*/ 1861 w 1920"/>
                <a:gd name="T3" fmla="*/ 1095 h 1984"/>
                <a:gd name="T4" fmla="*/ 1920 w 1920"/>
                <a:gd name="T5" fmla="*/ 775 h 1984"/>
                <a:gd name="T6" fmla="*/ 1735 w 1920"/>
                <a:gd name="T7" fmla="*/ 507 h 1984"/>
                <a:gd name="T8" fmla="*/ 1504 w 1920"/>
                <a:gd name="T9" fmla="*/ 448 h 1984"/>
                <a:gd name="T10" fmla="*/ 1299 w 1920"/>
                <a:gd name="T11" fmla="*/ 401 h 1984"/>
                <a:gd name="T12" fmla="*/ 448 w 1920"/>
                <a:gd name="T13" fmla="*/ 160 h 1984"/>
                <a:gd name="T14" fmla="*/ 180 w 1920"/>
                <a:gd name="T15" fmla="*/ 341 h 1984"/>
                <a:gd name="T16" fmla="*/ 192 w 1920"/>
                <a:gd name="T17" fmla="*/ 1134 h 1984"/>
                <a:gd name="T18" fmla="*/ 544 w 1920"/>
                <a:gd name="T19" fmla="*/ 1184 h 1984"/>
                <a:gd name="T20" fmla="*/ 431 w 1920"/>
                <a:gd name="T21" fmla="*/ 1380 h 1984"/>
                <a:gd name="T22" fmla="*/ 0 w 1920"/>
                <a:gd name="T23" fmla="*/ 1344 h 1984"/>
                <a:gd name="T24" fmla="*/ 299 w 1920"/>
                <a:gd name="T25" fmla="*/ 1888 h 1984"/>
                <a:gd name="T26" fmla="*/ 992 w 1920"/>
                <a:gd name="T27" fmla="*/ 1984 h 1984"/>
                <a:gd name="T28" fmla="*/ 1063 w 1920"/>
                <a:gd name="T29" fmla="*/ 1696 h 1984"/>
                <a:gd name="T30" fmla="*/ 992 w 1920"/>
                <a:gd name="T31" fmla="*/ 1408 h 1984"/>
                <a:gd name="T32" fmla="*/ 896 w 1920"/>
                <a:gd name="T33" fmla="*/ 1215 h 1984"/>
                <a:gd name="T34" fmla="*/ 1543 w 1920"/>
                <a:gd name="T35" fmla="*/ 512 h 1984"/>
                <a:gd name="T36" fmla="*/ 1664 w 1920"/>
                <a:gd name="T37" fmla="*/ 624 h 1984"/>
                <a:gd name="T38" fmla="*/ 1753 w 1920"/>
                <a:gd name="T39" fmla="*/ 720 h 1984"/>
                <a:gd name="T40" fmla="*/ 1856 w 1920"/>
                <a:gd name="T41" fmla="*/ 903 h 1984"/>
                <a:gd name="T42" fmla="*/ 1744 w 1920"/>
                <a:gd name="T43" fmla="*/ 1024 h 1984"/>
                <a:gd name="T44" fmla="*/ 1648 w 1920"/>
                <a:gd name="T45" fmla="*/ 1113 h 1984"/>
                <a:gd name="T46" fmla="*/ 1504 w 1920"/>
                <a:gd name="T47" fmla="*/ 1216 h 1984"/>
                <a:gd name="T48" fmla="*/ 1504 w 1920"/>
                <a:gd name="T49" fmla="*/ 512 h 1984"/>
                <a:gd name="T50" fmla="*/ 1504 w 1920"/>
                <a:gd name="T51" fmla="*/ 1024 h 1984"/>
                <a:gd name="T52" fmla="*/ 1440 w 1920"/>
                <a:gd name="T53" fmla="*/ 416 h 1984"/>
                <a:gd name="T54" fmla="*/ 1376 w 1920"/>
                <a:gd name="T55" fmla="*/ 416 h 1984"/>
                <a:gd name="T56" fmla="*/ 768 w 1920"/>
                <a:gd name="T57" fmla="*/ 768 h 1984"/>
                <a:gd name="T58" fmla="*/ 896 w 1920"/>
                <a:gd name="T59" fmla="*/ 672 h 1984"/>
                <a:gd name="T60" fmla="*/ 800 w 1920"/>
                <a:gd name="T61" fmla="*/ 1056 h 1984"/>
                <a:gd name="T62" fmla="*/ 576 w 1920"/>
                <a:gd name="T63" fmla="*/ 608 h 1984"/>
                <a:gd name="T64" fmla="*/ 192 w 1920"/>
                <a:gd name="T65" fmla="*/ 160 h 1984"/>
                <a:gd name="T66" fmla="*/ 288 w 1920"/>
                <a:gd name="T67" fmla="*/ 320 h 1984"/>
                <a:gd name="T68" fmla="*/ 288 w 1920"/>
                <a:gd name="T69" fmla="*/ 384 h 1984"/>
                <a:gd name="T70" fmla="*/ 192 w 1920"/>
                <a:gd name="T71" fmla="*/ 640 h 1984"/>
                <a:gd name="T72" fmla="*/ 320 w 1920"/>
                <a:gd name="T73" fmla="*/ 620 h 1984"/>
                <a:gd name="T74" fmla="*/ 384 w 1920"/>
                <a:gd name="T75" fmla="*/ 1120 h 1984"/>
                <a:gd name="T76" fmla="*/ 384 w 1920"/>
                <a:gd name="T77" fmla="*/ 928 h 1984"/>
                <a:gd name="T78" fmla="*/ 384 w 1920"/>
                <a:gd name="T79" fmla="*/ 736 h 1984"/>
                <a:gd name="T80" fmla="*/ 384 w 1920"/>
                <a:gd name="T81" fmla="*/ 1120 h 1984"/>
                <a:gd name="T82" fmla="*/ 192 w 1920"/>
                <a:gd name="T83" fmla="*/ 1408 h 1984"/>
                <a:gd name="T84" fmla="*/ 704 w 1920"/>
                <a:gd name="T85" fmla="*/ 1504 h 1984"/>
                <a:gd name="T86" fmla="*/ 704 w 1920"/>
                <a:gd name="T87" fmla="*/ 1760 h 1984"/>
                <a:gd name="T88" fmla="*/ 640 w 1920"/>
                <a:gd name="T89" fmla="*/ 1920 h 1984"/>
                <a:gd name="T90" fmla="*/ 992 w 1920"/>
                <a:gd name="T91" fmla="*/ 1664 h 1984"/>
                <a:gd name="T92" fmla="*/ 992 w 1920"/>
                <a:gd name="T93" fmla="*/ 1600 h 1984"/>
                <a:gd name="T94" fmla="*/ 800 w 1920"/>
                <a:gd name="T95" fmla="*/ 1792 h 1984"/>
                <a:gd name="T96" fmla="*/ 1024 w 1920"/>
                <a:gd name="T97" fmla="*/ 1760 h 1984"/>
                <a:gd name="T98" fmla="*/ 800 w 1920"/>
                <a:gd name="T99" fmla="*/ 1856 h 1984"/>
                <a:gd name="T100" fmla="*/ 1024 w 1920"/>
                <a:gd name="T101" fmla="*/ 1504 h 1984"/>
                <a:gd name="T102" fmla="*/ 800 w 1920"/>
                <a:gd name="T103" fmla="*/ 1472 h 1984"/>
                <a:gd name="T104" fmla="*/ 896 w 1920"/>
                <a:gd name="T105" fmla="*/ 1408 h 1984"/>
                <a:gd name="T106" fmla="*/ 576 w 1920"/>
                <a:gd name="T107" fmla="*/ 1549 h 1984"/>
                <a:gd name="T108" fmla="*/ 412 w 1920"/>
                <a:gd name="T109" fmla="*/ 1871 h 1984"/>
                <a:gd name="T110" fmla="*/ 363 w 1920"/>
                <a:gd name="T111" fmla="*/ 1472 h 1984"/>
                <a:gd name="T112" fmla="*/ 896 w 1920"/>
                <a:gd name="T113" fmla="*/ 1344 h 1984"/>
                <a:gd name="T114" fmla="*/ 640 w 1920"/>
                <a:gd name="T115" fmla="*/ 1187 h 1984"/>
                <a:gd name="T116" fmla="*/ 960 w 1920"/>
                <a:gd name="T117" fmla="*/ 56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0" h="1984">
                  <a:moveTo>
                    <a:pt x="1408" y="1408"/>
                  </a:moveTo>
                  <a:cubicBezTo>
                    <a:pt x="1461" y="1408"/>
                    <a:pt x="1504" y="1365"/>
                    <a:pt x="1504" y="1312"/>
                  </a:cubicBezTo>
                  <a:cubicBezTo>
                    <a:pt x="1504" y="1280"/>
                    <a:pt x="1504" y="1280"/>
                    <a:pt x="1504" y="1280"/>
                  </a:cubicBezTo>
                  <a:cubicBezTo>
                    <a:pt x="1593" y="1280"/>
                    <a:pt x="1593" y="1280"/>
                    <a:pt x="1593" y="1280"/>
                  </a:cubicBezTo>
                  <a:cubicBezTo>
                    <a:pt x="1613" y="1198"/>
                    <a:pt x="1613" y="1198"/>
                    <a:pt x="1613" y="1198"/>
                  </a:cubicBezTo>
                  <a:cubicBezTo>
                    <a:pt x="1631" y="1193"/>
                    <a:pt x="1647" y="1186"/>
                    <a:pt x="1663" y="1178"/>
                  </a:cubicBezTo>
                  <a:cubicBezTo>
                    <a:pt x="1735" y="1221"/>
                    <a:pt x="1735" y="1221"/>
                    <a:pt x="1735" y="1221"/>
                  </a:cubicBezTo>
                  <a:cubicBezTo>
                    <a:pt x="1861" y="1095"/>
                    <a:pt x="1861" y="1095"/>
                    <a:pt x="1861" y="1095"/>
                  </a:cubicBezTo>
                  <a:cubicBezTo>
                    <a:pt x="1818" y="1023"/>
                    <a:pt x="1818" y="1023"/>
                    <a:pt x="1818" y="1023"/>
                  </a:cubicBezTo>
                  <a:cubicBezTo>
                    <a:pt x="1826" y="1007"/>
                    <a:pt x="1833" y="991"/>
                    <a:pt x="1838" y="973"/>
                  </a:cubicBezTo>
                  <a:cubicBezTo>
                    <a:pt x="1920" y="953"/>
                    <a:pt x="1920" y="953"/>
                    <a:pt x="1920" y="953"/>
                  </a:cubicBezTo>
                  <a:cubicBezTo>
                    <a:pt x="1920" y="775"/>
                    <a:pt x="1920" y="775"/>
                    <a:pt x="1920" y="775"/>
                  </a:cubicBezTo>
                  <a:cubicBezTo>
                    <a:pt x="1838" y="755"/>
                    <a:pt x="1838" y="755"/>
                    <a:pt x="1838" y="755"/>
                  </a:cubicBezTo>
                  <a:cubicBezTo>
                    <a:pt x="1833" y="737"/>
                    <a:pt x="1826" y="721"/>
                    <a:pt x="1818" y="705"/>
                  </a:cubicBezTo>
                  <a:cubicBezTo>
                    <a:pt x="1861" y="633"/>
                    <a:pt x="1861" y="633"/>
                    <a:pt x="1861" y="633"/>
                  </a:cubicBezTo>
                  <a:cubicBezTo>
                    <a:pt x="1735" y="507"/>
                    <a:pt x="1735" y="507"/>
                    <a:pt x="1735" y="507"/>
                  </a:cubicBezTo>
                  <a:cubicBezTo>
                    <a:pt x="1663" y="550"/>
                    <a:pt x="1663" y="550"/>
                    <a:pt x="1663" y="550"/>
                  </a:cubicBezTo>
                  <a:cubicBezTo>
                    <a:pt x="1647" y="542"/>
                    <a:pt x="1631" y="535"/>
                    <a:pt x="1613" y="530"/>
                  </a:cubicBezTo>
                  <a:cubicBezTo>
                    <a:pt x="1593" y="448"/>
                    <a:pt x="1593" y="448"/>
                    <a:pt x="1593" y="448"/>
                  </a:cubicBezTo>
                  <a:cubicBezTo>
                    <a:pt x="1504" y="448"/>
                    <a:pt x="1504" y="448"/>
                    <a:pt x="1504" y="448"/>
                  </a:cubicBezTo>
                  <a:cubicBezTo>
                    <a:pt x="1504" y="416"/>
                    <a:pt x="1504" y="416"/>
                    <a:pt x="1504" y="416"/>
                  </a:cubicBezTo>
                  <a:cubicBezTo>
                    <a:pt x="1504" y="363"/>
                    <a:pt x="1461" y="320"/>
                    <a:pt x="1408" y="320"/>
                  </a:cubicBezTo>
                  <a:cubicBezTo>
                    <a:pt x="1363" y="320"/>
                    <a:pt x="1325" y="352"/>
                    <a:pt x="1315" y="394"/>
                  </a:cubicBezTo>
                  <a:cubicBezTo>
                    <a:pt x="1299" y="401"/>
                    <a:pt x="1299" y="401"/>
                    <a:pt x="1299" y="401"/>
                  </a:cubicBezTo>
                  <a:cubicBezTo>
                    <a:pt x="1091" y="496"/>
                    <a:pt x="781" y="540"/>
                    <a:pt x="569" y="544"/>
                  </a:cubicBezTo>
                  <a:cubicBezTo>
                    <a:pt x="548" y="451"/>
                    <a:pt x="482" y="376"/>
                    <a:pt x="396" y="341"/>
                  </a:cubicBez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92" y="704"/>
                    <a:pt x="192" y="704"/>
                    <a:pt x="192" y="704"/>
                  </a:cubicBezTo>
                  <a:cubicBezTo>
                    <a:pt x="192" y="1134"/>
                    <a:pt x="192" y="1134"/>
                    <a:pt x="192" y="1134"/>
                  </a:cubicBezTo>
                  <a:cubicBezTo>
                    <a:pt x="342" y="1182"/>
                    <a:pt x="342" y="1182"/>
                    <a:pt x="342" y="1182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44" y="1184"/>
                    <a:pt x="544" y="1184"/>
                    <a:pt x="544" y="1184"/>
                  </a:cubicBezTo>
                  <a:cubicBezTo>
                    <a:pt x="554" y="1184"/>
                    <a:pt x="565" y="1184"/>
                    <a:pt x="576" y="1184"/>
                  </a:cubicBezTo>
                  <a:cubicBezTo>
                    <a:pt x="576" y="1282"/>
                    <a:pt x="576" y="1282"/>
                    <a:pt x="576" y="1282"/>
                  </a:cubicBezTo>
                  <a:cubicBezTo>
                    <a:pt x="541" y="1287"/>
                    <a:pt x="509" y="1302"/>
                    <a:pt x="484" y="1327"/>
                  </a:cubicBezTo>
                  <a:cubicBezTo>
                    <a:pt x="431" y="1380"/>
                    <a:pt x="431" y="1380"/>
                    <a:pt x="431" y="1380"/>
                  </a:cubicBezTo>
                  <a:cubicBezTo>
                    <a:pt x="413" y="1398"/>
                    <a:pt x="389" y="1408"/>
                    <a:pt x="363" y="1408"/>
                  </a:cubicBezTo>
                  <a:cubicBezTo>
                    <a:pt x="256" y="1408"/>
                    <a:pt x="256" y="1408"/>
                    <a:pt x="256" y="1408"/>
                  </a:cubicBezTo>
                  <a:cubicBezTo>
                    <a:pt x="256" y="1344"/>
                    <a:pt x="256" y="1344"/>
                    <a:pt x="256" y="1344"/>
                  </a:cubicBezTo>
                  <a:cubicBezTo>
                    <a:pt x="0" y="1344"/>
                    <a:pt x="0" y="1344"/>
                    <a:pt x="0" y="1344"/>
                  </a:cubicBezTo>
                  <a:cubicBezTo>
                    <a:pt x="0" y="1984"/>
                    <a:pt x="0" y="1984"/>
                    <a:pt x="0" y="1984"/>
                  </a:cubicBezTo>
                  <a:cubicBezTo>
                    <a:pt x="256" y="1984"/>
                    <a:pt x="256" y="1984"/>
                    <a:pt x="256" y="1984"/>
                  </a:cubicBezTo>
                  <a:cubicBezTo>
                    <a:pt x="256" y="1888"/>
                    <a:pt x="256" y="1888"/>
                    <a:pt x="256" y="1888"/>
                  </a:cubicBezTo>
                  <a:cubicBezTo>
                    <a:pt x="299" y="1888"/>
                    <a:pt x="299" y="1888"/>
                    <a:pt x="299" y="1888"/>
                  </a:cubicBezTo>
                  <a:cubicBezTo>
                    <a:pt x="325" y="1888"/>
                    <a:pt x="349" y="1898"/>
                    <a:pt x="367" y="1916"/>
                  </a:cubicBezTo>
                  <a:cubicBezTo>
                    <a:pt x="388" y="1937"/>
                    <a:pt x="388" y="1937"/>
                    <a:pt x="388" y="1937"/>
                  </a:cubicBezTo>
                  <a:cubicBezTo>
                    <a:pt x="418" y="1967"/>
                    <a:pt x="458" y="1984"/>
                    <a:pt x="501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45" y="1984"/>
                    <a:pt x="1088" y="1941"/>
                    <a:pt x="1088" y="1888"/>
                  </a:cubicBezTo>
                  <a:cubicBezTo>
                    <a:pt x="1088" y="1863"/>
                    <a:pt x="1078" y="1841"/>
                    <a:pt x="1063" y="1824"/>
                  </a:cubicBezTo>
                  <a:cubicBezTo>
                    <a:pt x="1078" y="1807"/>
                    <a:pt x="1088" y="1785"/>
                    <a:pt x="1088" y="1760"/>
                  </a:cubicBezTo>
                  <a:cubicBezTo>
                    <a:pt x="1088" y="1735"/>
                    <a:pt x="1078" y="1713"/>
                    <a:pt x="1063" y="1696"/>
                  </a:cubicBezTo>
                  <a:cubicBezTo>
                    <a:pt x="1078" y="1679"/>
                    <a:pt x="1088" y="1657"/>
                    <a:pt x="1088" y="1632"/>
                  </a:cubicBezTo>
                  <a:cubicBezTo>
                    <a:pt x="1088" y="1607"/>
                    <a:pt x="1078" y="1585"/>
                    <a:pt x="1063" y="1568"/>
                  </a:cubicBezTo>
                  <a:cubicBezTo>
                    <a:pt x="1078" y="1551"/>
                    <a:pt x="1088" y="1529"/>
                    <a:pt x="1088" y="1504"/>
                  </a:cubicBezTo>
                  <a:cubicBezTo>
                    <a:pt x="1088" y="1451"/>
                    <a:pt x="1045" y="1408"/>
                    <a:pt x="992" y="1408"/>
                  </a:cubicBezTo>
                  <a:cubicBezTo>
                    <a:pt x="986" y="1408"/>
                    <a:pt x="986" y="1408"/>
                    <a:pt x="986" y="1408"/>
                  </a:cubicBezTo>
                  <a:cubicBezTo>
                    <a:pt x="990" y="1398"/>
                    <a:pt x="992" y="1387"/>
                    <a:pt x="992" y="1376"/>
                  </a:cubicBezTo>
                  <a:cubicBezTo>
                    <a:pt x="992" y="1323"/>
                    <a:pt x="949" y="1280"/>
                    <a:pt x="896" y="1280"/>
                  </a:cubicBezTo>
                  <a:cubicBezTo>
                    <a:pt x="896" y="1215"/>
                    <a:pt x="896" y="1215"/>
                    <a:pt x="896" y="1215"/>
                  </a:cubicBezTo>
                  <a:cubicBezTo>
                    <a:pt x="1039" y="1238"/>
                    <a:pt x="1185" y="1275"/>
                    <a:pt x="1299" y="1327"/>
                  </a:cubicBezTo>
                  <a:cubicBezTo>
                    <a:pt x="1315" y="1334"/>
                    <a:pt x="1315" y="1334"/>
                    <a:pt x="1315" y="1334"/>
                  </a:cubicBezTo>
                  <a:cubicBezTo>
                    <a:pt x="1325" y="1376"/>
                    <a:pt x="1363" y="1408"/>
                    <a:pt x="1408" y="1408"/>
                  </a:cubicBezTo>
                  <a:close/>
                  <a:moveTo>
                    <a:pt x="1543" y="512"/>
                  </a:moveTo>
                  <a:cubicBezTo>
                    <a:pt x="1560" y="581"/>
                    <a:pt x="1560" y="581"/>
                    <a:pt x="1560" y="581"/>
                  </a:cubicBezTo>
                  <a:cubicBezTo>
                    <a:pt x="1579" y="586"/>
                    <a:pt x="1579" y="586"/>
                    <a:pt x="1579" y="586"/>
                  </a:cubicBezTo>
                  <a:cubicBezTo>
                    <a:pt x="1603" y="593"/>
                    <a:pt x="1626" y="602"/>
                    <a:pt x="1648" y="615"/>
                  </a:cubicBezTo>
                  <a:cubicBezTo>
                    <a:pt x="1664" y="624"/>
                    <a:pt x="1664" y="624"/>
                    <a:pt x="1664" y="624"/>
                  </a:cubicBezTo>
                  <a:cubicBezTo>
                    <a:pt x="1725" y="588"/>
                    <a:pt x="1725" y="588"/>
                    <a:pt x="1725" y="588"/>
                  </a:cubicBezTo>
                  <a:cubicBezTo>
                    <a:pt x="1781" y="643"/>
                    <a:pt x="1781" y="643"/>
                    <a:pt x="1781" y="643"/>
                  </a:cubicBezTo>
                  <a:cubicBezTo>
                    <a:pt x="1744" y="704"/>
                    <a:pt x="1744" y="704"/>
                    <a:pt x="1744" y="704"/>
                  </a:cubicBezTo>
                  <a:cubicBezTo>
                    <a:pt x="1753" y="720"/>
                    <a:pt x="1753" y="720"/>
                    <a:pt x="1753" y="720"/>
                  </a:cubicBezTo>
                  <a:cubicBezTo>
                    <a:pt x="1766" y="742"/>
                    <a:pt x="1775" y="765"/>
                    <a:pt x="1782" y="790"/>
                  </a:cubicBezTo>
                  <a:cubicBezTo>
                    <a:pt x="1787" y="808"/>
                    <a:pt x="1787" y="808"/>
                    <a:pt x="1787" y="808"/>
                  </a:cubicBezTo>
                  <a:cubicBezTo>
                    <a:pt x="1856" y="825"/>
                    <a:pt x="1856" y="825"/>
                    <a:pt x="1856" y="825"/>
                  </a:cubicBezTo>
                  <a:cubicBezTo>
                    <a:pt x="1856" y="903"/>
                    <a:pt x="1856" y="903"/>
                    <a:pt x="1856" y="903"/>
                  </a:cubicBezTo>
                  <a:cubicBezTo>
                    <a:pt x="1787" y="920"/>
                    <a:pt x="1787" y="920"/>
                    <a:pt x="1787" y="920"/>
                  </a:cubicBezTo>
                  <a:cubicBezTo>
                    <a:pt x="1782" y="939"/>
                    <a:pt x="1782" y="939"/>
                    <a:pt x="1782" y="939"/>
                  </a:cubicBezTo>
                  <a:cubicBezTo>
                    <a:pt x="1775" y="963"/>
                    <a:pt x="1766" y="986"/>
                    <a:pt x="1753" y="1008"/>
                  </a:cubicBezTo>
                  <a:cubicBezTo>
                    <a:pt x="1744" y="1024"/>
                    <a:pt x="1744" y="1024"/>
                    <a:pt x="1744" y="1024"/>
                  </a:cubicBezTo>
                  <a:cubicBezTo>
                    <a:pt x="1780" y="1085"/>
                    <a:pt x="1780" y="1085"/>
                    <a:pt x="1780" y="1085"/>
                  </a:cubicBezTo>
                  <a:cubicBezTo>
                    <a:pt x="1725" y="1140"/>
                    <a:pt x="1725" y="1140"/>
                    <a:pt x="1725" y="1140"/>
                  </a:cubicBezTo>
                  <a:cubicBezTo>
                    <a:pt x="1664" y="1104"/>
                    <a:pt x="1664" y="1104"/>
                    <a:pt x="1664" y="1104"/>
                  </a:cubicBezTo>
                  <a:cubicBezTo>
                    <a:pt x="1648" y="1113"/>
                    <a:pt x="1648" y="1113"/>
                    <a:pt x="1648" y="1113"/>
                  </a:cubicBezTo>
                  <a:cubicBezTo>
                    <a:pt x="1626" y="1126"/>
                    <a:pt x="1603" y="1135"/>
                    <a:pt x="1579" y="1142"/>
                  </a:cubicBezTo>
                  <a:cubicBezTo>
                    <a:pt x="1560" y="1147"/>
                    <a:pt x="1560" y="1147"/>
                    <a:pt x="1560" y="1147"/>
                  </a:cubicBezTo>
                  <a:cubicBezTo>
                    <a:pt x="1543" y="1216"/>
                    <a:pt x="1543" y="1216"/>
                    <a:pt x="1543" y="1216"/>
                  </a:cubicBezTo>
                  <a:cubicBezTo>
                    <a:pt x="1504" y="1216"/>
                    <a:pt x="1504" y="1216"/>
                    <a:pt x="1504" y="1216"/>
                  </a:cubicBezTo>
                  <a:cubicBezTo>
                    <a:pt x="1504" y="1088"/>
                    <a:pt x="1504" y="1088"/>
                    <a:pt x="1504" y="1088"/>
                  </a:cubicBezTo>
                  <a:cubicBezTo>
                    <a:pt x="1627" y="1088"/>
                    <a:pt x="1728" y="987"/>
                    <a:pt x="1728" y="864"/>
                  </a:cubicBezTo>
                  <a:cubicBezTo>
                    <a:pt x="1728" y="741"/>
                    <a:pt x="1627" y="640"/>
                    <a:pt x="1504" y="640"/>
                  </a:cubicBezTo>
                  <a:cubicBezTo>
                    <a:pt x="1504" y="512"/>
                    <a:pt x="1504" y="512"/>
                    <a:pt x="1504" y="512"/>
                  </a:cubicBezTo>
                  <a:lnTo>
                    <a:pt x="1543" y="512"/>
                  </a:lnTo>
                  <a:close/>
                  <a:moveTo>
                    <a:pt x="1504" y="704"/>
                  </a:moveTo>
                  <a:cubicBezTo>
                    <a:pt x="1592" y="704"/>
                    <a:pt x="1664" y="776"/>
                    <a:pt x="1664" y="864"/>
                  </a:cubicBezTo>
                  <a:cubicBezTo>
                    <a:pt x="1664" y="952"/>
                    <a:pt x="1592" y="1024"/>
                    <a:pt x="1504" y="1024"/>
                  </a:cubicBezTo>
                  <a:lnTo>
                    <a:pt x="1504" y="704"/>
                  </a:lnTo>
                  <a:close/>
                  <a:moveTo>
                    <a:pt x="1376" y="416"/>
                  </a:moveTo>
                  <a:cubicBezTo>
                    <a:pt x="1376" y="398"/>
                    <a:pt x="1390" y="384"/>
                    <a:pt x="1408" y="384"/>
                  </a:cubicBezTo>
                  <a:cubicBezTo>
                    <a:pt x="1426" y="384"/>
                    <a:pt x="1440" y="398"/>
                    <a:pt x="1440" y="416"/>
                  </a:cubicBezTo>
                  <a:cubicBezTo>
                    <a:pt x="1440" y="1312"/>
                    <a:pt x="1440" y="1312"/>
                    <a:pt x="1440" y="1312"/>
                  </a:cubicBezTo>
                  <a:cubicBezTo>
                    <a:pt x="1440" y="1330"/>
                    <a:pt x="1426" y="1344"/>
                    <a:pt x="1408" y="1344"/>
                  </a:cubicBezTo>
                  <a:cubicBezTo>
                    <a:pt x="1390" y="1344"/>
                    <a:pt x="1376" y="1330"/>
                    <a:pt x="1376" y="1312"/>
                  </a:cubicBezTo>
                  <a:lnTo>
                    <a:pt x="1376" y="416"/>
                  </a:lnTo>
                  <a:close/>
                  <a:moveTo>
                    <a:pt x="896" y="992"/>
                  </a:moveTo>
                  <a:cubicBezTo>
                    <a:pt x="800" y="992"/>
                    <a:pt x="800" y="992"/>
                    <a:pt x="800" y="992"/>
                  </a:cubicBezTo>
                  <a:cubicBezTo>
                    <a:pt x="782" y="992"/>
                    <a:pt x="768" y="978"/>
                    <a:pt x="768" y="960"/>
                  </a:cubicBezTo>
                  <a:cubicBezTo>
                    <a:pt x="768" y="768"/>
                    <a:pt x="768" y="768"/>
                    <a:pt x="768" y="768"/>
                  </a:cubicBezTo>
                  <a:cubicBezTo>
                    <a:pt x="768" y="750"/>
                    <a:pt x="782" y="736"/>
                    <a:pt x="800" y="736"/>
                  </a:cubicBezTo>
                  <a:cubicBezTo>
                    <a:pt x="896" y="736"/>
                    <a:pt x="896" y="736"/>
                    <a:pt x="896" y="736"/>
                  </a:cubicBezTo>
                  <a:lnTo>
                    <a:pt x="896" y="992"/>
                  </a:lnTo>
                  <a:close/>
                  <a:moveTo>
                    <a:pt x="896" y="672"/>
                  </a:moveTo>
                  <a:cubicBezTo>
                    <a:pt x="800" y="672"/>
                    <a:pt x="800" y="672"/>
                    <a:pt x="800" y="672"/>
                  </a:cubicBezTo>
                  <a:cubicBezTo>
                    <a:pt x="747" y="672"/>
                    <a:pt x="704" y="715"/>
                    <a:pt x="704" y="768"/>
                  </a:cubicBezTo>
                  <a:cubicBezTo>
                    <a:pt x="704" y="960"/>
                    <a:pt x="704" y="960"/>
                    <a:pt x="704" y="960"/>
                  </a:cubicBezTo>
                  <a:cubicBezTo>
                    <a:pt x="704" y="1013"/>
                    <a:pt x="747" y="1056"/>
                    <a:pt x="800" y="1056"/>
                  </a:cubicBezTo>
                  <a:cubicBezTo>
                    <a:pt x="896" y="1056"/>
                    <a:pt x="896" y="1056"/>
                    <a:pt x="896" y="1056"/>
                  </a:cubicBezTo>
                  <a:cubicBezTo>
                    <a:pt x="896" y="1150"/>
                    <a:pt x="896" y="1150"/>
                    <a:pt x="896" y="1150"/>
                  </a:cubicBezTo>
                  <a:cubicBezTo>
                    <a:pt x="782" y="1132"/>
                    <a:pt x="670" y="1122"/>
                    <a:pt x="576" y="1120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670" y="606"/>
                    <a:pt x="782" y="596"/>
                    <a:pt x="896" y="578"/>
                  </a:cubicBezTo>
                  <a:lnTo>
                    <a:pt x="896" y="672"/>
                  </a:ln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64" y="640"/>
                  </a:move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388" y="384"/>
                    <a:pt x="475" y="451"/>
                    <a:pt x="503" y="544"/>
                  </a:cubicBezTo>
                  <a:cubicBezTo>
                    <a:pt x="352" y="544"/>
                    <a:pt x="352" y="544"/>
                    <a:pt x="352" y="544"/>
                  </a:cubicBezTo>
                  <a:cubicBezTo>
                    <a:pt x="192" y="594"/>
                    <a:pt x="192" y="594"/>
                    <a:pt x="192" y="594"/>
                  </a:cubicBezTo>
                  <a:cubicBezTo>
                    <a:pt x="192" y="640"/>
                    <a:pt x="192" y="640"/>
                    <a:pt x="192" y="640"/>
                  </a:cubicBezTo>
                  <a:lnTo>
                    <a:pt x="64" y="640"/>
                  </a:lnTo>
                  <a:close/>
                  <a:moveTo>
                    <a:pt x="256" y="704"/>
                  </a:moveTo>
                  <a:cubicBezTo>
                    <a:pt x="256" y="641"/>
                    <a:pt x="256" y="641"/>
                    <a:pt x="256" y="641"/>
                  </a:cubicBezTo>
                  <a:cubicBezTo>
                    <a:pt x="320" y="620"/>
                    <a:pt x="320" y="620"/>
                    <a:pt x="320" y="620"/>
                  </a:cubicBezTo>
                  <a:cubicBezTo>
                    <a:pt x="320" y="1108"/>
                    <a:pt x="320" y="1108"/>
                    <a:pt x="320" y="1108"/>
                  </a:cubicBezTo>
                  <a:cubicBezTo>
                    <a:pt x="256" y="1088"/>
                    <a:pt x="256" y="1088"/>
                    <a:pt x="256" y="1088"/>
                  </a:cubicBezTo>
                  <a:lnTo>
                    <a:pt x="256" y="704"/>
                  </a:lnTo>
                  <a:close/>
                  <a:moveTo>
                    <a:pt x="384" y="1120"/>
                  </a:moveTo>
                  <a:cubicBezTo>
                    <a:pt x="384" y="992"/>
                    <a:pt x="384" y="992"/>
                    <a:pt x="384" y="992"/>
                  </a:cubicBezTo>
                  <a:cubicBezTo>
                    <a:pt x="448" y="992"/>
                    <a:pt x="448" y="992"/>
                    <a:pt x="448" y="992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384" y="928"/>
                    <a:pt x="384" y="928"/>
                    <a:pt x="384" y="928"/>
                  </a:cubicBezTo>
                  <a:cubicBezTo>
                    <a:pt x="384" y="800"/>
                    <a:pt x="384" y="800"/>
                    <a:pt x="384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48" y="736"/>
                    <a:pt x="448" y="736"/>
                    <a:pt x="448" y="736"/>
                  </a:cubicBezTo>
                  <a:cubicBezTo>
                    <a:pt x="384" y="736"/>
                    <a:pt x="384" y="736"/>
                    <a:pt x="384" y="736"/>
                  </a:cubicBezTo>
                  <a:cubicBezTo>
                    <a:pt x="384" y="608"/>
                    <a:pt x="384" y="608"/>
                    <a:pt x="384" y="608"/>
                  </a:cubicBezTo>
                  <a:cubicBezTo>
                    <a:pt x="512" y="608"/>
                    <a:pt x="512" y="608"/>
                    <a:pt x="512" y="608"/>
                  </a:cubicBezTo>
                  <a:cubicBezTo>
                    <a:pt x="512" y="1120"/>
                    <a:pt x="512" y="1120"/>
                    <a:pt x="512" y="1120"/>
                  </a:cubicBezTo>
                  <a:lnTo>
                    <a:pt x="384" y="1120"/>
                  </a:lnTo>
                  <a:close/>
                  <a:moveTo>
                    <a:pt x="192" y="1920"/>
                  </a:moveTo>
                  <a:cubicBezTo>
                    <a:pt x="64" y="1920"/>
                    <a:pt x="64" y="1920"/>
                    <a:pt x="64" y="1920"/>
                  </a:cubicBezTo>
                  <a:cubicBezTo>
                    <a:pt x="64" y="1408"/>
                    <a:pt x="64" y="1408"/>
                    <a:pt x="64" y="1408"/>
                  </a:cubicBezTo>
                  <a:cubicBezTo>
                    <a:pt x="192" y="1408"/>
                    <a:pt x="192" y="1408"/>
                    <a:pt x="192" y="1408"/>
                  </a:cubicBezTo>
                  <a:lnTo>
                    <a:pt x="192" y="1920"/>
                  </a:lnTo>
                  <a:close/>
                  <a:moveTo>
                    <a:pt x="653" y="1472"/>
                  </a:moveTo>
                  <a:cubicBezTo>
                    <a:pt x="710" y="1472"/>
                    <a:pt x="710" y="1472"/>
                    <a:pt x="710" y="1472"/>
                  </a:cubicBezTo>
                  <a:cubicBezTo>
                    <a:pt x="706" y="1482"/>
                    <a:pt x="704" y="1493"/>
                    <a:pt x="704" y="1504"/>
                  </a:cubicBezTo>
                  <a:cubicBezTo>
                    <a:pt x="704" y="1529"/>
                    <a:pt x="714" y="1551"/>
                    <a:pt x="729" y="1568"/>
                  </a:cubicBezTo>
                  <a:cubicBezTo>
                    <a:pt x="714" y="1585"/>
                    <a:pt x="704" y="1607"/>
                    <a:pt x="704" y="1632"/>
                  </a:cubicBezTo>
                  <a:cubicBezTo>
                    <a:pt x="704" y="1657"/>
                    <a:pt x="714" y="1679"/>
                    <a:pt x="729" y="1696"/>
                  </a:cubicBezTo>
                  <a:cubicBezTo>
                    <a:pt x="714" y="1713"/>
                    <a:pt x="704" y="1735"/>
                    <a:pt x="704" y="1760"/>
                  </a:cubicBezTo>
                  <a:cubicBezTo>
                    <a:pt x="704" y="1785"/>
                    <a:pt x="714" y="1807"/>
                    <a:pt x="729" y="1824"/>
                  </a:cubicBezTo>
                  <a:cubicBezTo>
                    <a:pt x="714" y="1841"/>
                    <a:pt x="704" y="1863"/>
                    <a:pt x="704" y="1888"/>
                  </a:cubicBezTo>
                  <a:cubicBezTo>
                    <a:pt x="704" y="1899"/>
                    <a:pt x="706" y="1910"/>
                    <a:pt x="710" y="1920"/>
                  </a:cubicBezTo>
                  <a:cubicBezTo>
                    <a:pt x="640" y="1920"/>
                    <a:pt x="640" y="1920"/>
                    <a:pt x="640" y="1920"/>
                  </a:cubicBezTo>
                  <a:cubicBezTo>
                    <a:pt x="640" y="1485"/>
                    <a:pt x="640" y="1485"/>
                    <a:pt x="640" y="1485"/>
                  </a:cubicBezTo>
                  <a:lnTo>
                    <a:pt x="653" y="1472"/>
                  </a:lnTo>
                  <a:close/>
                  <a:moveTo>
                    <a:pt x="1024" y="1632"/>
                  </a:moveTo>
                  <a:cubicBezTo>
                    <a:pt x="1024" y="1650"/>
                    <a:pt x="1010" y="1664"/>
                    <a:pt x="992" y="1664"/>
                  </a:cubicBezTo>
                  <a:cubicBezTo>
                    <a:pt x="800" y="1664"/>
                    <a:pt x="800" y="1664"/>
                    <a:pt x="800" y="1664"/>
                  </a:cubicBezTo>
                  <a:cubicBezTo>
                    <a:pt x="782" y="1664"/>
                    <a:pt x="768" y="1650"/>
                    <a:pt x="768" y="1632"/>
                  </a:cubicBezTo>
                  <a:cubicBezTo>
                    <a:pt x="768" y="1614"/>
                    <a:pt x="782" y="1600"/>
                    <a:pt x="800" y="1600"/>
                  </a:cubicBezTo>
                  <a:cubicBezTo>
                    <a:pt x="992" y="1600"/>
                    <a:pt x="992" y="1600"/>
                    <a:pt x="992" y="1600"/>
                  </a:cubicBezTo>
                  <a:cubicBezTo>
                    <a:pt x="1010" y="1600"/>
                    <a:pt x="1024" y="1614"/>
                    <a:pt x="1024" y="1632"/>
                  </a:cubicBezTo>
                  <a:close/>
                  <a:moveTo>
                    <a:pt x="1024" y="1760"/>
                  </a:moveTo>
                  <a:cubicBezTo>
                    <a:pt x="1024" y="1778"/>
                    <a:pt x="1010" y="1792"/>
                    <a:pt x="992" y="1792"/>
                  </a:cubicBezTo>
                  <a:cubicBezTo>
                    <a:pt x="800" y="1792"/>
                    <a:pt x="800" y="1792"/>
                    <a:pt x="800" y="1792"/>
                  </a:cubicBezTo>
                  <a:cubicBezTo>
                    <a:pt x="782" y="1792"/>
                    <a:pt x="768" y="1778"/>
                    <a:pt x="768" y="1760"/>
                  </a:cubicBezTo>
                  <a:cubicBezTo>
                    <a:pt x="768" y="1742"/>
                    <a:pt x="782" y="1728"/>
                    <a:pt x="800" y="1728"/>
                  </a:cubicBezTo>
                  <a:cubicBezTo>
                    <a:pt x="992" y="1728"/>
                    <a:pt x="992" y="1728"/>
                    <a:pt x="992" y="1728"/>
                  </a:cubicBezTo>
                  <a:cubicBezTo>
                    <a:pt x="1010" y="1728"/>
                    <a:pt x="1024" y="1742"/>
                    <a:pt x="1024" y="1760"/>
                  </a:cubicBezTo>
                  <a:close/>
                  <a:moveTo>
                    <a:pt x="992" y="1920"/>
                  </a:moveTo>
                  <a:cubicBezTo>
                    <a:pt x="800" y="1920"/>
                    <a:pt x="800" y="1920"/>
                    <a:pt x="800" y="1920"/>
                  </a:cubicBezTo>
                  <a:cubicBezTo>
                    <a:pt x="782" y="1920"/>
                    <a:pt x="768" y="1906"/>
                    <a:pt x="768" y="1888"/>
                  </a:cubicBezTo>
                  <a:cubicBezTo>
                    <a:pt x="768" y="1870"/>
                    <a:pt x="782" y="1856"/>
                    <a:pt x="800" y="1856"/>
                  </a:cubicBezTo>
                  <a:cubicBezTo>
                    <a:pt x="992" y="1856"/>
                    <a:pt x="992" y="1856"/>
                    <a:pt x="992" y="1856"/>
                  </a:cubicBezTo>
                  <a:cubicBezTo>
                    <a:pt x="1010" y="1856"/>
                    <a:pt x="1024" y="1870"/>
                    <a:pt x="1024" y="1888"/>
                  </a:cubicBezTo>
                  <a:cubicBezTo>
                    <a:pt x="1024" y="1906"/>
                    <a:pt x="1010" y="1920"/>
                    <a:pt x="992" y="1920"/>
                  </a:cubicBezTo>
                  <a:close/>
                  <a:moveTo>
                    <a:pt x="1024" y="1504"/>
                  </a:moveTo>
                  <a:cubicBezTo>
                    <a:pt x="1024" y="1522"/>
                    <a:pt x="1010" y="1536"/>
                    <a:pt x="992" y="1536"/>
                  </a:cubicBezTo>
                  <a:cubicBezTo>
                    <a:pt x="800" y="1536"/>
                    <a:pt x="800" y="1536"/>
                    <a:pt x="800" y="1536"/>
                  </a:cubicBezTo>
                  <a:cubicBezTo>
                    <a:pt x="782" y="1536"/>
                    <a:pt x="768" y="1522"/>
                    <a:pt x="768" y="1504"/>
                  </a:cubicBezTo>
                  <a:cubicBezTo>
                    <a:pt x="768" y="1486"/>
                    <a:pt x="782" y="1472"/>
                    <a:pt x="800" y="1472"/>
                  </a:cubicBezTo>
                  <a:cubicBezTo>
                    <a:pt x="992" y="1472"/>
                    <a:pt x="992" y="1472"/>
                    <a:pt x="992" y="1472"/>
                  </a:cubicBezTo>
                  <a:cubicBezTo>
                    <a:pt x="1010" y="1472"/>
                    <a:pt x="1024" y="1486"/>
                    <a:pt x="1024" y="1504"/>
                  </a:cubicBezTo>
                  <a:close/>
                  <a:moveTo>
                    <a:pt x="928" y="1376"/>
                  </a:moveTo>
                  <a:cubicBezTo>
                    <a:pt x="928" y="1394"/>
                    <a:pt x="914" y="1408"/>
                    <a:pt x="896" y="1408"/>
                  </a:cubicBezTo>
                  <a:cubicBezTo>
                    <a:pt x="627" y="1408"/>
                    <a:pt x="627" y="1408"/>
                    <a:pt x="627" y="1408"/>
                  </a:cubicBezTo>
                  <a:cubicBezTo>
                    <a:pt x="489" y="1545"/>
                    <a:pt x="489" y="1545"/>
                    <a:pt x="489" y="1545"/>
                  </a:cubicBezTo>
                  <a:cubicBezTo>
                    <a:pt x="535" y="1591"/>
                    <a:pt x="535" y="1591"/>
                    <a:pt x="535" y="1591"/>
                  </a:cubicBezTo>
                  <a:cubicBezTo>
                    <a:pt x="576" y="1549"/>
                    <a:pt x="576" y="1549"/>
                    <a:pt x="576" y="1549"/>
                  </a:cubicBezTo>
                  <a:cubicBezTo>
                    <a:pt x="576" y="1920"/>
                    <a:pt x="576" y="1920"/>
                    <a:pt x="576" y="1920"/>
                  </a:cubicBezTo>
                  <a:cubicBezTo>
                    <a:pt x="501" y="1920"/>
                    <a:pt x="501" y="1920"/>
                    <a:pt x="501" y="1920"/>
                  </a:cubicBezTo>
                  <a:cubicBezTo>
                    <a:pt x="475" y="1920"/>
                    <a:pt x="451" y="1910"/>
                    <a:pt x="433" y="1892"/>
                  </a:cubicBezTo>
                  <a:cubicBezTo>
                    <a:pt x="412" y="1871"/>
                    <a:pt x="412" y="1871"/>
                    <a:pt x="412" y="1871"/>
                  </a:cubicBezTo>
                  <a:cubicBezTo>
                    <a:pt x="382" y="1841"/>
                    <a:pt x="342" y="1824"/>
                    <a:pt x="299" y="1824"/>
                  </a:cubicBezTo>
                  <a:cubicBezTo>
                    <a:pt x="256" y="1824"/>
                    <a:pt x="256" y="1824"/>
                    <a:pt x="256" y="1824"/>
                  </a:cubicBezTo>
                  <a:cubicBezTo>
                    <a:pt x="256" y="1472"/>
                    <a:pt x="256" y="1472"/>
                    <a:pt x="256" y="1472"/>
                  </a:cubicBezTo>
                  <a:cubicBezTo>
                    <a:pt x="363" y="1472"/>
                    <a:pt x="363" y="1472"/>
                    <a:pt x="363" y="1472"/>
                  </a:cubicBezTo>
                  <a:cubicBezTo>
                    <a:pt x="406" y="1472"/>
                    <a:pt x="446" y="1455"/>
                    <a:pt x="476" y="1425"/>
                  </a:cubicBezTo>
                  <a:cubicBezTo>
                    <a:pt x="529" y="1372"/>
                    <a:pt x="529" y="1372"/>
                    <a:pt x="529" y="1372"/>
                  </a:cubicBezTo>
                  <a:cubicBezTo>
                    <a:pt x="547" y="1354"/>
                    <a:pt x="571" y="1344"/>
                    <a:pt x="597" y="1344"/>
                  </a:cubicBezTo>
                  <a:cubicBezTo>
                    <a:pt x="896" y="1344"/>
                    <a:pt x="896" y="1344"/>
                    <a:pt x="896" y="1344"/>
                  </a:cubicBezTo>
                  <a:cubicBezTo>
                    <a:pt x="914" y="1344"/>
                    <a:pt x="928" y="1358"/>
                    <a:pt x="928" y="1376"/>
                  </a:cubicBezTo>
                  <a:close/>
                  <a:moveTo>
                    <a:pt x="832" y="1280"/>
                  </a:moveTo>
                  <a:cubicBezTo>
                    <a:pt x="640" y="1280"/>
                    <a:pt x="640" y="1280"/>
                    <a:pt x="640" y="1280"/>
                  </a:cubicBezTo>
                  <a:cubicBezTo>
                    <a:pt x="640" y="1187"/>
                    <a:pt x="640" y="1187"/>
                    <a:pt x="640" y="1187"/>
                  </a:cubicBezTo>
                  <a:cubicBezTo>
                    <a:pt x="700" y="1190"/>
                    <a:pt x="765" y="1196"/>
                    <a:pt x="832" y="1205"/>
                  </a:cubicBezTo>
                  <a:lnTo>
                    <a:pt x="832" y="1280"/>
                  </a:lnTo>
                  <a:close/>
                  <a:moveTo>
                    <a:pt x="960" y="1161"/>
                  </a:moveTo>
                  <a:cubicBezTo>
                    <a:pt x="960" y="567"/>
                    <a:pt x="960" y="567"/>
                    <a:pt x="960" y="567"/>
                  </a:cubicBezTo>
                  <a:cubicBezTo>
                    <a:pt x="1085" y="544"/>
                    <a:pt x="1209" y="510"/>
                    <a:pt x="1312" y="465"/>
                  </a:cubicBezTo>
                  <a:cubicBezTo>
                    <a:pt x="1312" y="1263"/>
                    <a:pt x="1312" y="1263"/>
                    <a:pt x="1312" y="1263"/>
                  </a:cubicBezTo>
                  <a:cubicBezTo>
                    <a:pt x="1209" y="1218"/>
                    <a:pt x="1085" y="1184"/>
                    <a:pt x="960" y="1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6"/>
            <p:cNvSpPr>
              <a:spLocks noEditPoints="1"/>
            </p:cNvSpPr>
            <p:nvPr/>
          </p:nvSpPr>
          <p:spPr bwMode="auto">
            <a:xfrm>
              <a:off x="11583988" y="6316663"/>
              <a:ext cx="171450" cy="209550"/>
            </a:xfrm>
            <a:custGeom>
              <a:avLst/>
              <a:gdLst>
                <a:gd name="T0" fmla="*/ 396 w 576"/>
                <a:gd name="T1" fmla="*/ 341 h 704"/>
                <a:gd name="T2" fmla="*/ 448 w 576"/>
                <a:gd name="T3" fmla="*/ 224 h 704"/>
                <a:gd name="T4" fmla="*/ 448 w 576"/>
                <a:gd name="T5" fmla="*/ 160 h 704"/>
                <a:gd name="T6" fmla="*/ 288 w 576"/>
                <a:gd name="T7" fmla="*/ 0 h 704"/>
                <a:gd name="T8" fmla="*/ 128 w 576"/>
                <a:gd name="T9" fmla="*/ 160 h 704"/>
                <a:gd name="T10" fmla="*/ 128 w 576"/>
                <a:gd name="T11" fmla="*/ 224 h 704"/>
                <a:gd name="T12" fmla="*/ 180 w 576"/>
                <a:gd name="T13" fmla="*/ 341 h 704"/>
                <a:gd name="T14" fmla="*/ 0 w 576"/>
                <a:gd name="T15" fmla="*/ 608 h 704"/>
                <a:gd name="T16" fmla="*/ 0 w 576"/>
                <a:gd name="T17" fmla="*/ 704 h 704"/>
                <a:gd name="T18" fmla="*/ 576 w 576"/>
                <a:gd name="T19" fmla="*/ 704 h 704"/>
                <a:gd name="T20" fmla="*/ 576 w 576"/>
                <a:gd name="T21" fmla="*/ 608 h 704"/>
                <a:gd name="T22" fmla="*/ 396 w 576"/>
                <a:gd name="T23" fmla="*/ 341 h 704"/>
                <a:gd name="T24" fmla="*/ 192 w 576"/>
                <a:gd name="T25" fmla="*/ 224 h 704"/>
                <a:gd name="T26" fmla="*/ 192 w 576"/>
                <a:gd name="T27" fmla="*/ 160 h 704"/>
                <a:gd name="T28" fmla="*/ 288 w 576"/>
                <a:gd name="T29" fmla="*/ 64 h 704"/>
                <a:gd name="T30" fmla="*/ 384 w 576"/>
                <a:gd name="T31" fmla="*/ 160 h 704"/>
                <a:gd name="T32" fmla="*/ 384 w 576"/>
                <a:gd name="T33" fmla="*/ 224 h 704"/>
                <a:gd name="T34" fmla="*/ 288 w 576"/>
                <a:gd name="T35" fmla="*/ 320 h 704"/>
                <a:gd name="T36" fmla="*/ 192 w 576"/>
                <a:gd name="T37" fmla="*/ 224 h 704"/>
                <a:gd name="T38" fmla="*/ 512 w 576"/>
                <a:gd name="T39" fmla="*/ 640 h 704"/>
                <a:gd name="T40" fmla="*/ 64 w 576"/>
                <a:gd name="T41" fmla="*/ 640 h 704"/>
                <a:gd name="T42" fmla="*/ 64 w 576"/>
                <a:gd name="T43" fmla="*/ 608 h 704"/>
                <a:gd name="T44" fmla="*/ 288 w 576"/>
                <a:gd name="T45" fmla="*/ 384 h 704"/>
                <a:gd name="T46" fmla="*/ 512 w 576"/>
                <a:gd name="T47" fmla="*/ 608 h 704"/>
                <a:gd name="T48" fmla="*/ 512 w 576"/>
                <a:gd name="T49" fmla="*/ 64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6" h="704">
                  <a:moveTo>
                    <a:pt x="396" y="341"/>
                  </a:move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576" y="704"/>
                    <a:pt x="576" y="704"/>
                    <a:pt x="576" y="704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576" y="487"/>
                    <a:pt x="501" y="384"/>
                    <a:pt x="396" y="341"/>
                  </a:cubicBez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512" y="640"/>
                  </a:moveTo>
                  <a:cubicBezTo>
                    <a:pt x="64" y="640"/>
                    <a:pt x="64" y="640"/>
                    <a:pt x="64" y="640"/>
                  </a:cubicBez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411" y="384"/>
                    <a:pt x="512" y="485"/>
                    <a:pt x="512" y="608"/>
                  </a:cubicBezTo>
                  <a:lnTo>
                    <a:pt x="512" y="6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87"/>
            <p:cNvSpPr>
              <a:spLocks noChangeArrowheads="1"/>
            </p:cNvSpPr>
            <p:nvPr/>
          </p:nvSpPr>
          <p:spPr bwMode="auto">
            <a:xfrm>
              <a:off x="113379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88"/>
            <p:cNvSpPr>
              <a:spLocks noChangeArrowheads="1"/>
            </p:cNvSpPr>
            <p:nvPr/>
          </p:nvSpPr>
          <p:spPr bwMode="auto">
            <a:xfrm>
              <a:off x="113760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89"/>
            <p:cNvSpPr>
              <a:spLocks noChangeArrowheads="1"/>
            </p:cNvSpPr>
            <p:nvPr/>
          </p:nvSpPr>
          <p:spPr bwMode="auto">
            <a:xfrm>
              <a:off x="114141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90"/>
            <p:cNvSpPr>
              <a:spLocks noChangeArrowheads="1"/>
            </p:cNvSpPr>
            <p:nvPr/>
          </p:nvSpPr>
          <p:spPr bwMode="auto">
            <a:xfrm>
              <a:off x="11736388" y="62595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91"/>
            <p:cNvSpPr>
              <a:spLocks noChangeArrowheads="1"/>
            </p:cNvSpPr>
            <p:nvPr/>
          </p:nvSpPr>
          <p:spPr bwMode="auto">
            <a:xfrm>
              <a:off x="11736388" y="62976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92"/>
            <p:cNvSpPr>
              <a:spLocks noChangeArrowheads="1"/>
            </p:cNvSpPr>
            <p:nvPr/>
          </p:nvSpPr>
          <p:spPr bwMode="auto">
            <a:xfrm>
              <a:off x="11736388" y="63357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835717" y="1953513"/>
            <a:ext cx="304237" cy="304237"/>
            <a:chOff x="10344151" y="5619750"/>
            <a:chExt cx="571499" cy="571501"/>
          </a:xfrm>
          <a:solidFill>
            <a:schemeClr val="accent1"/>
          </a:solidFill>
        </p:grpSpPr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Rectangle 165"/>
          <p:cNvSpPr/>
          <p:nvPr/>
        </p:nvSpPr>
        <p:spPr>
          <a:xfrm rot="21561029">
            <a:off x="3810790" y="3324359"/>
            <a:ext cx="1522419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Roboto (Body)"/>
              </a:rPr>
              <a:t>HEXAGON</a:t>
            </a:r>
            <a:endParaRPr lang="en-US" sz="1800" b="1" dirty="0">
              <a:solidFill>
                <a:schemeClr val="tx1">
                  <a:lumMod val="90000"/>
                  <a:lumOff val="10000"/>
                </a:schemeClr>
              </a:solidFill>
              <a:latin typeface="Roboto (Body)"/>
            </a:endParaRPr>
          </a:p>
        </p:txBody>
      </p:sp>
      <p:grpSp>
        <p:nvGrpSpPr>
          <p:cNvPr id="167" name="Group 166"/>
          <p:cNvGrpSpPr/>
          <p:nvPr/>
        </p:nvGrpSpPr>
        <p:grpSpPr>
          <a:xfrm rot="21561029">
            <a:off x="4442649" y="3608688"/>
            <a:ext cx="258701" cy="50015"/>
            <a:chOff x="5944506" y="3680623"/>
            <a:chExt cx="297829" cy="57580"/>
          </a:xfrm>
        </p:grpSpPr>
        <p:sp>
          <p:nvSpPr>
            <p:cNvPr id="168" name="Oval 167"/>
            <p:cNvSpPr/>
            <p:nvPr/>
          </p:nvSpPr>
          <p:spPr bwMode="auto">
            <a:xfrm>
              <a:off x="5944506" y="3680623"/>
              <a:ext cx="57580" cy="575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6024589" y="3680623"/>
              <a:ext cx="57580" cy="575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6104672" y="3680623"/>
              <a:ext cx="57580" cy="5758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184755" y="3680623"/>
              <a:ext cx="57580" cy="57580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8984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6521109" y="5667621"/>
            <a:ext cx="325075" cy="360589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985946" y="5644313"/>
            <a:ext cx="407604" cy="407205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2051897" y="5634536"/>
            <a:ext cx="473979" cy="426762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4299616" y="5642129"/>
            <a:ext cx="327220" cy="411572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5292473" y="5627960"/>
            <a:ext cx="442832" cy="439910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3228253" y="5648777"/>
            <a:ext cx="329949" cy="398281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7702362" y="5643462"/>
            <a:ext cx="417068" cy="408906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6497085" y="4793751"/>
            <a:ext cx="373120" cy="389818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982050" y="4779539"/>
            <a:ext cx="415394" cy="418242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2072022" y="4807591"/>
            <a:ext cx="433725" cy="362139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4302293" y="4805197"/>
            <a:ext cx="321867" cy="366928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5298238" y="4805195"/>
            <a:ext cx="431302" cy="366929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3222288" y="4809569"/>
            <a:ext cx="341875" cy="358186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7690660" y="4828113"/>
            <a:ext cx="440471" cy="321096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6436453" y="3801675"/>
            <a:ext cx="494388" cy="494388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938038" y="3797437"/>
            <a:ext cx="503417" cy="502865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2094029" y="3841487"/>
            <a:ext cx="389715" cy="414766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4280409" y="3870504"/>
            <a:ext cx="365636" cy="35673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5340263" y="3748377"/>
            <a:ext cx="347255" cy="600983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36318" y="3789016"/>
            <a:ext cx="513818" cy="519708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7709601" y="3753785"/>
            <a:ext cx="402593" cy="590167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6406644" y="2763488"/>
            <a:ext cx="554005" cy="554710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995167" y="2795818"/>
            <a:ext cx="389159" cy="490052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2077956" y="2793462"/>
            <a:ext cx="421861" cy="494763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4277108" y="2774846"/>
            <a:ext cx="372238" cy="531995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5276319" y="2804403"/>
            <a:ext cx="475143" cy="472881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3196294" y="2794046"/>
            <a:ext cx="393864" cy="493593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7615831" y="2829101"/>
            <a:ext cx="590131" cy="423485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6361903" y="1775435"/>
            <a:ext cx="643484" cy="543175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979300" y="1801374"/>
            <a:ext cx="420893" cy="491297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087307" y="1813279"/>
            <a:ext cx="403156" cy="467489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260577" y="1814350"/>
            <a:ext cx="405299" cy="465345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5324107" y="1807916"/>
            <a:ext cx="379566" cy="478212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3174123" y="1830642"/>
            <a:ext cx="438209" cy="432764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7625685" y="1760739"/>
            <a:ext cx="570423" cy="572567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812157" y="685800"/>
            <a:ext cx="7519686" cy="58477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200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7805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3806131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3" y="446360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208662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4960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3743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11583</TotalTime>
  <Words>150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1502</cp:revision>
  <dcterms:created xsi:type="dcterms:W3CDTF">2015-09-08T18:46:55Z</dcterms:created>
  <dcterms:modified xsi:type="dcterms:W3CDTF">2020-06-09T20:02:50Z</dcterms:modified>
</cp:coreProperties>
</file>